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notesSlides/notesSlide3.xml" ContentType="application/vnd.openxmlformats-officedocument.presentationml.notesSlide+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4.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7.xml" ContentType="application/vnd.openxmlformats-officedocument.presentationml.notesSlide+xml"/>
  <Override PartName="/ppt/tags/tag7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23"/>
  </p:sldMasterIdLst>
  <p:notesMasterIdLst>
    <p:notesMasterId r:id="rId72"/>
  </p:notesMasterIdLst>
  <p:handoutMasterIdLst>
    <p:handoutMasterId r:id="rId73"/>
  </p:handoutMasterIdLst>
  <p:sldIdLst>
    <p:sldId id="324" r:id="rId24"/>
    <p:sldId id="325" r:id="rId25"/>
    <p:sldId id="437" r:id="rId26"/>
    <p:sldId id="545" r:id="rId27"/>
    <p:sldId id="546" r:id="rId28"/>
    <p:sldId id="515" r:id="rId29"/>
    <p:sldId id="516" r:id="rId30"/>
    <p:sldId id="519" r:id="rId31"/>
    <p:sldId id="520" r:id="rId32"/>
    <p:sldId id="525" r:id="rId33"/>
    <p:sldId id="523" r:id="rId34"/>
    <p:sldId id="547" r:id="rId35"/>
    <p:sldId id="273" r:id="rId36"/>
    <p:sldId id="526" r:id="rId37"/>
    <p:sldId id="527" r:id="rId38"/>
    <p:sldId id="657" r:id="rId39"/>
    <p:sldId id="277" r:id="rId40"/>
    <p:sldId id="278" r:id="rId41"/>
    <p:sldId id="279" r:id="rId42"/>
    <p:sldId id="280" r:id="rId43"/>
    <p:sldId id="512" r:id="rId44"/>
    <p:sldId id="265" r:id="rId45"/>
    <p:sldId id="659" r:id="rId46"/>
    <p:sldId id="685" r:id="rId47"/>
    <p:sldId id="686" r:id="rId48"/>
    <p:sldId id="695" r:id="rId49"/>
    <p:sldId id="376" r:id="rId50"/>
    <p:sldId id="679" r:id="rId51"/>
    <p:sldId id="380" r:id="rId52"/>
    <p:sldId id="673" r:id="rId53"/>
    <p:sldId id="677" r:id="rId54"/>
    <p:sldId id="676" r:id="rId55"/>
    <p:sldId id="680" r:id="rId56"/>
    <p:sldId id="259" r:id="rId57"/>
    <p:sldId id="492" r:id="rId58"/>
    <p:sldId id="493" r:id="rId59"/>
    <p:sldId id="541" r:id="rId60"/>
    <p:sldId id="497" r:id="rId61"/>
    <p:sldId id="496" r:id="rId62"/>
    <p:sldId id="681" r:id="rId63"/>
    <p:sldId id="553" r:id="rId64"/>
    <p:sldId id="261" r:id="rId65"/>
    <p:sldId id="262" r:id="rId66"/>
    <p:sldId id="682" r:id="rId67"/>
    <p:sldId id="684" r:id="rId68"/>
    <p:sldId id="683" r:id="rId69"/>
    <p:sldId id="312" r:id="rId70"/>
    <p:sldId id="322" r:id="rId71"/>
  </p:sldIdLst>
  <p:sldSz cx="12192000" cy="6858000"/>
  <p:notesSz cx="6797675" cy="9926638"/>
  <p:defaultText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Charvy"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218F8B"/>
    <a:srgbClr val="404040"/>
    <a:srgbClr val="EEEDEE"/>
    <a:srgbClr val="49463D"/>
    <a:srgbClr val="ED1A3B"/>
    <a:srgbClr val="02A5E2"/>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7" autoAdjust="0"/>
    <p:restoredTop sz="94657" autoAdjust="0"/>
  </p:normalViewPr>
  <p:slideViewPr>
    <p:cSldViewPr snapToGrid="0" snapToObjects="1" showGuides="1">
      <p:cViewPr varScale="1">
        <p:scale>
          <a:sx n="159" d="100"/>
          <a:sy n="159" d="100"/>
        </p:scale>
        <p:origin x="2742" y="144"/>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2562"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customXml" Target="../customXml/item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16" Type="http://schemas.openxmlformats.org/officeDocument/2006/relationships/customXml" Target="../customXml/item16.xml"/><Relationship Id="rId11" Type="http://schemas.openxmlformats.org/officeDocument/2006/relationships/customXml" Target="../customXml/item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slide" Target="slides/slide38.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28.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customXml" Target="../customXml/item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customXml" Target="../customXml/item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slide" Target="slides/slide48.xml"/><Relationship Id="rId2" Type="http://schemas.openxmlformats.org/officeDocument/2006/relationships/customXml" Target="../customXml/item2.xml"/><Relationship Id="rId2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BD79E2-9EBE-4615-91F1-1FFE2FF38916}"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nb-NO"/>
        </a:p>
      </dgm:t>
    </dgm:pt>
    <dgm:pt modelId="{D15FC244-27FD-405F-B17B-C1A40F9E44A7}">
      <dgm:prSet phldrT="[Tekst]"/>
      <dgm:spPr>
        <a:solidFill>
          <a:srgbClr val="92D050"/>
        </a:solidFill>
      </dgm:spPr>
      <dgm:t>
        <a:bodyPr/>
        <a:lstStyle/>
        <a:p>
          <a:r>
            <a:rPr lang="nb-NO" dirty="0"/>
            <a:t>Bosted</a:t>
          </a:r>
        </a:p>
      </dgm:t>
    </dgm:pt>
    <dgm:pt modelId="{04AB7003-CAC7-4A83-9C27-FCE79FBD7408}" type="parTrans" cxnId="{B521A933-1B83-4E40-8C51-0F636BF94E29}">
      <dgm:prSet/>
      <dgm:spPr/>
      <dgm:t>
        <a:bodyPr/>
        <a:lstStyle/>
        <a:p>
          <a:endParaRPr lang="nb-NO"/>
        </a:p>
      </dgm:t>
    </dgm:pt>
    <dgm:pt modelId="{0D88A69D-3C71-4496-986B-CF757E82B060}" type="sibTrans" cxnId="{B521A933-1B83-4E40-8C51-0F636BF94E29}">
      <dgm:prSet/>
      <dgm:spPr/>
      <dgm:t>
        <a:bodyPr/>
        <a:lstStyle/>
        <a:p>
          <a:endParaRPr lang="nb-NO"/>
        </a:p>
      </dgm:t>
    </dgm:pt>
    <dgm:pt modelId="{D9515F70-17BC-4DE0-9988-265D0A877BA3}">
      <dgm:prSet phldrT="[Tekst]"/>
      <dgm:spPr>
        <a:solidFill>
          <a:srgbClr val="00B0F0"/>
        </a:solidFill>
      </dgm:spPr>
      <dgm:t>
        <a:bodyPr/>
        <a:lstStyle/>
        <a:p>
          <a:r>
            <a:rPr lang="nb-NO" dirty="0"/>
            <a:t>Bedrift</a:t>
          </a:r>
        </a:p>
      </dgm:t>
    </dgm:pt>
    <dgm:pt modelId="{B317A44C-A46E-4FBD-901A-2164CD0B6759}" type="parTrans" cxnId="{919F69CB-1B02-4BB4-9A3D-7A882F8BB001}">
      <dgm:prSet/>
      <dgm:spPr/>
      <dgm:t>
        <a:bodyPr/>
        <a:lstStyle/>
        <a:p>
          <a:endParaRPr lang="nb-NO"/>
        </a:p>
      </dgm:t>
    </dgm:pt>
    <dgm:pt modelId="{216D6A00-520A-4549-8EA2-34F8E58F5443}" type="sibTrans" cxnId="{919F69CB-1B02-4BB4-9A3D-7A882F8BB001}">
      <dgm:prSet/>
      <dgm:spPr/>
      <dgm:t>
        <a:bodyPr/>
        <a:lstStyle/>
        <a:p>
          <a:endParaRPr lang="nb-NO"/>
        </a:p>
      </dgm:t>
    </dgm:pt>
    <dgm:pt modelId="{E7FB6E8E-61AA-4C48-8443-A04EB73D47E9}">
      <dgm:prSet phldrT="[Tekst]"/>
      <dgm:spPr>
        <a:solidFill>
          <a:srgbClr val="C00000"/>
        </a:solidFill>
      </dgm:spPr>
      <dgm:t>
        <a:bodyPr/>
        <a:lstStyle/>
        <a:p>
          <a:r>
            <a:rPr lang="nb-NO" dirty="0"/>
            <a:t>Samfunns-utvikling</a:t>
          </a:r>
        </a:p>
      </dgm:t>
    </dgm:pt>
    <dgm:pt modelId="{8DB8683E-0999-4CE7-A61D-17EB1AB03D1D}" type="parTrans" cxnId="{973A6392-C7B0-43B0-B764-DFEE41183F1C}">
      <dgm:prSet/>
      <dgm:spPr/>
      <dgm:t>
        <a:bodyPr/>
        <a:lstStyle/>
        <a:p>
          <a:endParaRPr lang="nb-NO"/>
        </a:p>
      </dgm:t>
    </dgm:pt>
    <dgm:pt modelId="{16E220D8-8673-48B0-ABE7-760F95CEE98E}" type="sibTrans" cxnId="{973A6392-C7B0-43B0-B764-DFEE41183F1C}">
      <dgm:prSet/>
      <dgm:spPr/>
      <dgm:t>
        <a:bodyPr/>
        <a:lstStyle/>
        <a:p>
          <a:endParaRPr lang="nb-NO"/>
        </a:p>
      </dgm:t>
    </dgm:pt>
    <dgm:pt modelId="{5C585A4B-73C5-4869-B839-320CA54EC136}">
      <dgm:prSet phldrT="[Tekst]"/>
      <dgm:spPr>
        <a:solidFill>
          <a:srgbClr val="7030A0"/>
        </a:solidFill>
      </dgm:spPr>
      <dgm:t>
        <a:bodyPr/>
        <a:lstStyle/>
        <a:p>
          <a:r>
            <a:rPr lang="nb-NO" dirty="0"/>
            <a:t>Besøk</a:t>
          </a:r>
        </a:p>
      </dgm:t>
    </dgm:pt>
    <dgm:pt modelId="{A12B9515-892F-40BB-A2CD-2C6B492D9EAC}" type="parTrans" cxnId="{138857EC-A24B-4E19-9FF0-F1DCCCA44DBC}">
      <dgm:prSet/>
      <dgm:spPr/>
      <dgm:t>
        <a:bodyPr/>
        <a:lstStyle/>
        <a:p>
          <a:endParaRPr lang="nb-NO"/>
        </a:p>
      </dgm:t>
    </dgm:pt>
    <dgm:pt modelId="{53090F0E-4E20-425A-8139-B91F0C467D86}" type="sibTrans" cxnId="{138857EC-A24B-4E19-9FF0-F1DCCCA44DBC}">
      <dgm:prSet/>
      <dgm:spPr/>
      <dgm:t>
        <a:bodyPr/>
        <a:lstStyle/>
        <a:p>
          <a:endParaRPr lang="nb-NO"/>
        </a:p>
      </dgm:t>
    </dgm:pt>
    <dgm:pt modelId="{3147F5E3-9FD5-4924-8B8C-2822B613011F}" type="pres">
      <dgm:prSet presAssocID="{60BD79E2-9EBE-4615-91F1-1FFE2FF38916}" presName="compositeShape" presStyleCnt="0">
        <dgm:presLayoutVars>
          <dgm:chMax val="9"/>
          <dgm:dir/>
          <dgm:resizeHandles val="exact"/>
        </dgm:presLayoutVars>
      </dgm:prSet>
      <dgm:spPr/>
    </dgm:pt>
    <dgm:pt modelId="{BBF67584-F4B2-4FE3-A554-225C2CF2397A}" type="pres">
      <dgm:prSet presAssocID="{60BD79E2-9EBE-4615-91F1-1FFE2FF38916}" presName="triangle1" presStyleLbl="node1" presStyleIdx="0" presStyleCnt="4" custLinFactNeighborX="-545">
        <dgm:presLayoutVars>
          <dgm:bulletEnabled val="1"/>
        </dgm:presLayoutVars>
      </dgm:prSet>
      <dgm:spPr/>
    </dgm:pt>
    <dgm:pt modelId="{73508201-0161-458D-9DD3-C00040CC646E}" type="pres">
      <dgm:prSet presAssocID="{60BD79E2-9EBE-4615-91F1-1FFE2FF38916}" presName="triangle2" presStyleLbl="node1" presStyleIdx="1" presStyleCnt="4">
        <dgm:presLayoutVars>
          <dgm:bulletEnabled val="1"/>
        </dgm:presLayoutVars>
      </dgm:prSet>
      <dgm:spPr/>
    </dgm:pt>
    <dgm:pt modelId="{F809392A-438D-47AD-B883-0BD2A42FD69D}" type="pres">
      <dgm:prSet presAssocID="{60BD79E2-9EBE-4615-91F1-1FFE2FF38916}" presName="triangle3" presStyleLbl="node1" presStyleIdx="2" presStyleCnt="4">
        <dgm:presLayoutVars>
          <dgm:bulletEnabled val="1"/>
        </dgm:presLayoutVars>
      </dgm:prSet>
      <dgm:spPr/>
    </dgm:pt>
    <dgm:pt modelId="{6CD8C7A1-2FE2-4C39-A969-7DC564374BC9}" type="pres">
      <dgm:prSet presAssocID="{60BD79E2-9EBE-4615-91F1-1FFE2FF38916}" presName="triangle4" presStyleLbl="node1" presStyleIdx="3" presStyleCnt="4">
        <dgm:presLayoutVars>
          <dgm:bulletEnabled val="1"/>
        </dgm:presLayoutVars>
      </dgm:prSet>
      <dgm:spPr/>
    </dgm:pt>
  </dgm:ptLst>
  <dgm:cxnLst>
    <dgm:cxn modelId="{B521A933-1B83-4E40-8C51-0F636BF94E29}" srcId="{60BD79E2-9EBE-4615-91F1-1FFE2FF38916}" destId="{D15FC244-27FD-405F-B17B-C1A40F9E44A7}" srcOrd="0" destOrd="0" parTransId="{04AB7003-CAC7-4A83-9C27-FCE79FBD7408}" sibTransId="{0D88A69D-3C71-4496-986B-CF757E82B060}"/>
    <dgm:cxn modelId="{14AB3B42-8390-468B-AAE1-7DF9BDEEA15D}" type="presOf" srcId="{5C585A4B-73C5-4869-B839-320CA54EC136}" destId="{6CD8C7A1-2FE2-4C39-A969-7DC564374BC9}" srcOrd="0" destOrd="0" presId="urn:microsoft.com/office/officeart/2005/8/layout/pyramid4"/>
    <dgm:cxn modelId="{A564044A-D5AE-4C91-B567-4BE96C14E9B3}" type="presOf" srcId="{E7FB6E8E-61AA-4C48-8443-A04EB73D47E9}" destId="{F809392A-438D-47AD-B883-0BD2A42FD69D}" srcOrd="0" destOrd="0" presId="urn:microsoft.com/office/officeart/2005/8/layout/pyramid4"/>
    <dgm:cxn modelId="{15B98559-7D43-4C40-9E99-C149E4A9A66B}" type="presOf" srcId="{D9515F70-17BC-4DE0-9988-265D0A877BA3}" destId="{73508201-0161-458D-9DD3-C00040CC646E}" srcOrd="0" destOrd="0" presId="urn:microsoft.com/office/officeart/2005/8/layout/pyramid4"/>
    <dgm:cxn modelId="{0423C881-BABE-48F9-8306-24A971AAC390}" type="presOf" srcId="{D15FC244-27FD-405F-B17B-C1A40F9E44A7}" destId="{BBF67584-F4B2-4FE3-A554-225C2CF2397A}" srcOrd="0" destOrd="0" presId="urn:microsoft.com/office/officeart/2005/8/layout/pyramid4"/>
    <dgm:cxn modelId="{973A6392-C7B0-43B0-B764-DFEE41183F1C}" srcId="{60BD79E2-9EBE-4615-91F1-1FFE2FF38916}" destId="{E7FB6E8E-61AA-4C48-8443-A04EB73D47E9}" srcOrd="2" destOrd="0" parTransId="{8DB8683E-0999-4CE7-A61D-17EB1AB03D1D}" sibTransId="{16E220D8-8673-48B0-ABE7-760F95CEE98E}"/>
    <dgm:cxn modelId="{919F69CB-1B02-4BB4-9A3D-7A882F8BB001}" srcId="{60BD79E2-9EBE-4615-91F1-1FFE2FF38916}" destId="{D9515F70-17BC-4DE0-9988-265D0A877BA3}" srcOrd="1" destOrd="0" parTransId="{B317A44C-A46E-4FBD-901A-2164CD0B6759}" sibTransId="{216D6A00-520A-4549-8EA2-34F8E58F5443}"/>
    <dgm:cxn modelId="{138857EC-A24B-4E19-9FF0-F1DCCCA44DBC}" srcId="{60BD79E2-9EBE-4615-91F1-1FFE2FF38916}" destId="{5C585A4B-73C5-4869-B839-320CA54EC136}" srcOrd="3" destOrd="0" parTransId="{A12B9515-892F-40BB-A2CD-2C6B492D9EAC}" sibTransId="{53090F0E-4E20-425A-8139-B91F0C467D86}"/>
    <dgm:cxn modelId="{86AA4DFA-6C42-41A7-BDD1-615C0BE3317F}" type="presOf" srcId="{60BD79E2-9EBE-4615-91F1-1FFE2FF38916}" destId="{3147F5E3-9FD5-4924-8B8C-2822B613011F}" srcOrd="0" destOrd="0" presId="urn:microsoft.com/office/officeart/2005/8/layout/pyramid4"/>
    <dgm:cxn modelId="{27065C6C-52F9-4B03-AD6E-704DC891A6FD}" type="presParOf" srcId="{3147F5E3-9FD5-4924-8B8C-2822B613011F}" destId="{BBF67584-F4B2-4FE3-A554-225C2CF2397A}" srcOrd="0" destOrd="0" presId="urn:microsoft.com/office/officeart/2005/8/layout/pyramid4"/>
    <dgm:cxn modelId="{64CF2358-199A-4BB5-B82E-9C400FC7FAB8}" type="presParOf" srcId="{3147F5E3-9FD5-4924-8B8C-2822B613011F}" destId="{73508201-0161-458D-9DD3-C00040CC646E}" srcOrd="1" destOrd="0" presId="urn:microsoft.com/office/officeart/2005/8/layout/pyramid4"/>
    <dgm:cxn modelId="{62336035-0947-4689-8990-14E37A89AEAB}" type="presParOf" srcId="{3147F5E3-9FD5-4924-8B8C-2822B613011F}" destId="{F809392A-438D-47AD-B883-0BD2A42FD69D}" srcOrd="2" destOrd="0" presId="urn:microsoft.com/office/officeart/2005/8/layout/pyramid4"/>
    <dgm:cxn modelId="{8AADCF94-BBE5-4F2B-AA0B-D1254783C1D5}" type="presParOf" srcId="{3147F5E3-9FD5-4924-8B8C-2822B613011F}" destId="{6CD8C7A1-2FE2-4C39-A969-7DC564374BC9}"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67584-F4B2-4FE3-A554-225C2CF2397A}">
      <dsp:nvSpPr>
        <dsp:cNvPr id="0" name=""/>
        <dsp:cNvSpPr/>
      </dsp:nvSpPr>
      <dsp:spPr>
        <a:xfrm>
          <a:off x="1481411" y="0"/>
          <a:ext cx="2340260" cy="2340260"/>
        </a:xfrm>
        <a:prstGeom prst="triangl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kern="1200" dirty="0"/>
            <a:t>Bosted</a:t>
          </a:r>
        </a:p>
      </dsp:txBody>
      <dsp:txXfrm>
        <a:off x="2066476" y="1170130"/>
        <a:ext cx="1170130" cy="1170130"/>
      </dsp:txXfrm>
    </dsp:sp>
    <dsp:sp modelId="{73508201-0161-458D-9DD3-C00040CC646E}">
      <dsp:nvSpPr>
        <dsp:cNvPr id="0" name=""/>
        <dsp:cNvSpPr/>
      </dsp:nvSpPr>
      <dsp:spPr>
        <a:xfrm>
          <a:off x="324035" y="2340260"/>
          <a:ext cx="2340260" cy="2340260"/>
        </a:xfrm>
        <a:prstGeom prst="triangl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kern="1200" dirty="0"/>
            <a:t>Bedrift</a:t>
          </a:r>
        </a:p>
      </dsp:txBody>
      <dsp:txXfrm>
        <a:off x="909100" y="3510390"/>
        <a:ext cx="1170130" cy="1170130"/>
      </dsp:txXfrm>
    </dsp:sp>
    <dsp:sp modelId="{F809392A-438D-47AD-B883-0BD2A42FD69D}">
      <dsp:nvSpPr>
        <dsp:cNvPr id="0" name=""/>
        <dsp:cNvSpPr/>
      </dsp:nvSpPr>
      <dsp:spPr>
        <a:xfrm rot="10800000">
          <a:off x="1494165" y="2340260"/>
          <a:ext cx="2340260" cy="234026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kern="1200" dirty="0"/>
            <a:t>Samfunns-utvikling</a:t>
          </a:r>
        </a:p>
      </dsp:txBody>
      <dsp:txXfrm rot="10800000">
        <a:off x="2079230" y="2340260"/>
        <a:ext cx="1170130" cy="1170130"/>
      </dsp:txXfrm>
    </dsp:sp>
    <dsp:sp modelId="{6CD8C7A1-2FE2-4C39-A969-7DC564374BC9}">
      <dsp:nvSpPr>
        <dsp:cNvPr id="0" name=""/>
        <dsp:cNvSpPr/>
      </dsp:nvSpPr>
      <dsp:spPr>
        <a:xfrm>
          <a:off x="2664295" y="2340260"/>
          <a:ext cx="2340260" cy="2340260"/>
        </a:xfrm>
        <a:prstGeom prst="triangl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b-NO" sz="1700" kern="1200" dirty="0"/>
            <a:t>Besøk</a:t>
          </a:r>
        </a:p>
      </dsp:txBody>
      <dsp:txXfrm>
        <a:off x="3249360" y="3510390"/>
        <a:ext cx="1170130" cy="117013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F556F965-C499-4B67-B606-39B4754165E2}"/>
              </a:ext>
            </a:extLst>
          </p:cNvPr>
          <p:cNvSpPr>
            <a:spLocks noGrp="1"/>
          </p:cNvSpPr>
          <p:nvPr>
            <p:ph type="dt" idx="1"/>
          </p:nvPr>
        </p:nvSpPr>
        <p:spPr>
          <a:xfrm>
            <a:off x="4760535" y="364660"/>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30 January 2023</a:t>
            </a:fld>
            <a:endParaRPr lang="en-GB" sz="800" dirty="0"/>
          </a:p>
        </p:txBody>
      </p:sp>
      <p:sp>
        <p:nvSpPr>
          <p:cNvPr id="7" name="Slide Number Placeholder 9">
            <a:extLst>
              <a:ext uri="{FF2B5EF4-FFF2-40B4-BE49-F238E27FC236}">
                <a16:creationId xmlns:a16="http://schemas.microsoft.com/office/drawing/2014/main" id="{84B4A9C9-AD4E-4208-A3DC-0AE7AD80A6AD}"/>
              </a:ext>
            </a:extLst>
          </p:cNvPr>
          <p:cNvSpPr>
            <a:spLocks noGrp="1"/>
          </p:cNvSpPr>
          <p:nvPr>
            <p:ph type="sldNum" sz="quarter" idx="3"/>
          </p:nvPr>
        </p:nvSpPr>
        <p:spPr>
          <a:xfrm>
            <a:off x="4760535" y="182845"/>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8" name="Footer Placeholder 10">
            <a:extLst>
              <a:ext uri="{FF2B5EF4-FFF2-40B4-BE49-F238E27FC236}">
                <a16:creationId xmlns:a16="http://schemas.microsoft.com/office/drawing/2014/main" id="{C5198002-DE01-4ADC-8576-5DACDB67B3E4}"/>
              </a:ext>
            </a:extLst>
          </p:cNvPr>
          <p:cNvSpPr>
            <a:spLocks noGrp="1"/>
          </p:cNvSpPr>
          <p:nvPr>
            <p:ph type="ftr" sz="quarter" idx="2"/>
          </p:nvPr>
        </p:nvSpPr>
        <p:spPr>
          <a:xfrm>
            <a:off x="446366" y="36466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9" name="Header Placeholder 12">
            <a:extLst>
              <a:ext uri="{FF2B5EF4-FFF2-40B4-BE49-F238E27FC236}">
                <a16:creationId xmlns:a16="http://schemas.microsoft.com/office/drawing/2014/main" id="{69FCEA27-3C2C-4363-A872-FD5863199447}"/>
              </a:ext>
            </a:extLst>
          </p:cNvPr>
          <p:cNvSpPr>
            <a:spLocks noGrp="1"/>
          </p:cNvSpPr>
          <p:nvPr>
            <p:ph type="hdr" sz="quarter"/>
          </p:nvPr>
        </p:nvSpPr>
        <p:spPr>
          <a:xfrm>
            <a:off x="446366" y="18284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11" name="Logo" descr="A picture containing drawing&#10;&#10;Description automatically generated">
            <a:extLst>
              <a:ext uri="{FF2B5EF4-FFF2-40B4-BE49-F238E27FC236}">
                <a16:creationId xmlns:a16="http://schemas.microsoft.com/office/drawing/2014/main" id="{6C679080-89A6-4757-95DB-3BEF391ACF93}"/>
              </a:ext>
            </a:extLst>
          </p:cNvPr>
          <p:cNvPicPr>
            <a:picLocks noChangeAspect="1"/>
          </p:cNvPicPr>
          <p:nvPr/>
        </p:nvPicPr>
        <p:blipFill>
          <a:blip r:embed="rId2"/>
          <a:stretch>
            <a:fillRect/>
          </a:stretch>
        </p:blipFill>
        <p:spPr>
          <a:xfrm>
            <a:off x="5700888" y="9426597"/>
            <a:ext cx="704935" cy="270762"/>
          </a:xfrm>
          <a:prstGeom prst="rect">
            <a:avLst/>
          </a:prstGeom>
        </p:spPr>
      </p:pic>
    </p:spTree>
    <p:extLst>
      <p:ext uri="{BB962C8B-B14F-4D97-AF65-F5344CB8AC3E}">
        <p14:creationId xmlns:p14="http://schemas.microsoft.com/office/powerpoint/2010/main" val="189436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8">
            <a:extLst>
              <a:ext uri="{FF2B5EF4-FFF2-40B4-BE49-F238E27FC236}">
                <a16:creationId xmlns:a16="http://schemas.microsoft.com/office/drawing/2014/main" id="{1E0F44FD-08AA-4167-AC7C-2349C9A5058C}"/>
              </a:ext>
            </a:extLst>
          </p:cNvPr>
          <p:cNvSpPr>
            <a:spLocks noGrp="1"/>
          </p:cNvSpPr>
          <p:nvPr>
            <p:ph type="dt" idx="1"/>
          </p:nvPr>
        </p:nvSpPr>
        <p:spPr>
          <a:xfrm>
            <a:off x="4760535" y="347754"/>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30 January 2023</a:t>
            </a:fld>
            <a:endParaRPr lang="en-GB" sz="800" dirty="0"/>
          </a:p>
        </p:txBody>
      </p:sp>
      <p:sp>
        <p:nvSpPr>
          <p:cNvPr id="9" name="Slide Number Placeholder 9">
            <a:extLst>
              <a:ext uri="{FF2B5EF4-FFF2-40B4-BE49-F238E27FC236}">
                <a16:creationId xmlns:a16="http://schemas.microsoft.com/office/drawing/2014/main" id="{60D4FBAE-0D4C-4D88-9728-0075322F167F}"/>
              </a:ext>
            </a:extLst>
          </p:cNvPr>
          <p:cNvSpPr>
            <a:spLocks noGrp="1"/>
          </p:cNvSpPr>
          <p:nvPr>
            <p:ph type="sldNum" sz="quarter" idx="5"/>
          </p:nvPr>
        </p:nvSpPr>
        <p:spPr>
          <a:xfrm>
            <a:off x="4760535" y="165939"/>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0" name="Footer Placeholder 10">
            <a:extLst>
              <a:ext uri="{FF2B5EF4-FFF2-40B4-BE49-F238E27FC236}">
                <a16:creationId xmlns:a16="http://schemas.microsoft.com/office/drawing/2014/main" id="{530734A7-39AC-4217-9279-9952D5743A89}"/>
              </a:ext>
            </a:extLst>
          </p:cNvPr>
          <p:cNvSpPr>
            <a:spLocks noGrp="1"/>
          </p:cNvSpPr>
          <p:nvPr>
            <p:ph type="ftr" sz="quarter" idx="4"/>
          </p:nvPr>
        </p:nvSpPr>
        <p:spPr>
          <a:xfrm>
            <a:off x="353656" y="347754"/>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6CAE15D3-3680-4EA8-BC89-823527E2E39F}"/>
              </a:ext>
            </a:extLst>
          </p:cNvPr>
          <p:cNvSpPr>
            <a:spLocks noGrp="1"/>
          </p:cNvSpPr>
          <p:nvPr>
            <p:ph type="hdr" sz="quarter"/>
          </p:nvPr>
        </p:nvSpPr>
        <p:spPr>
          <a:xfrm>
            <a:off x="353656" y="165939"/>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pic>
        <p:nvPicPr>
          <p:cNvPr id="12" name="Logo" descr="A picture containing drawing&#10;&#10;Description automatically generated">
            <a:extLst>
              <a:ext uri="{FF2B5EF4-FFF2-40B4-BE49-F238E27FC236}">
                <a16:creationId xmlns:a16="http://schemas.microsoft.com/office/drawing/2014/main" id="{E4819F72-0537-4581-8E7B-6D97E9F70F47}"/>
              </a:ext>
            </a:extLst>
          </p:cNvPr>
          <p:cNvPicPr>
            <a:picLocks noChangeAspect="1"/>
          </p:cNvPicPr>
          <p:nvPr/>
        </p:nvPicPr>
        <p:blipFill>
          <a:blip r:embed="rId2"/>
          <a:stretch>
            <a:fillRect/>
          </a:stretch>
        </p:blipFill>
        <p:spPr>
          <a:xfrm>
            <a:off x="5700888" y="9426597"/>
            <a:ext cx="704935" cy="270762"/>
          </a:xfrm>
          <a:prstGeom prst="rect">
            <a:avLst/>
          </a:prstGeom>
        </p:spPr>
      </p:pic>
    </p:spTree>
    <p:extLst>
      <p:ext uri="{BB962C8B-B14F-4D97-AF65-F5344CB8AC3E}">
        <p14:creationId xmlns:p14="http://schemas.microsoft.com/office/powerpoint/2010/main" val="2038071368"/>
      </p:ext>
    </p:extLst>
  </p:cSld>
  <p:clrMap bg1="lt1" tx1="dk1" bg2="lt2" tx2="dk2" accent1="accent1" accent2="accent2" accent3="accent3" accent4="accent4" accent5="accent5" accent6="accent6" hlink="hlink" folHlink="folHlink"/>
  <p:notesStyle>
    <a:lvl1pPr marL="0" algn="l" defTabSz="1218786" rtl="0" eaLnBrk="1" latinLnBrk="0" hangingPunct="1">
      <a:defRPr sz="1200" b="0" kern="1200">
        <a:solidFill>
          <a:schemeClr val="tx1"/>
        </a:solidFill>
        <a:latin typeface="Trebuchet MS" pitchFamily="34" charset="0"/>
        <a:ea typeface="+mn-ea"/>
        <a:cs typeface="+mn-cs"/>
      </a:defRPr>
    </a:lvl1pPr>
    <a:lvl2pPr marL="180000" indent="-180000" algn="l" defTabSz="1218786" rtl="0" eaLnBrk="1" latinLnBrk="0" hangingPunct="1">
      <a:spcBef>
        <a:spcPts val="600"/>
      </a:spcBef>
      <a:buFont typeface="Arial" pitchFamily="34" charset="0"/>
      <a:buChar char="•"/>
      <a:defRPr sz="1200" kern="1200">
        <a:solidFill>
          <a:schemeClr val="tx1"/>
        </a:solidFill>
        <a:latin typeface="Trebuchet MS" pitchFamily="34" charset="0"/>
        <a:ea typeface="+mn-ea"/>
        <a:cs typeface="+mn-cs"/>
      </a:defRPr>
    </a:lvl2pPr>
    <a:lvl3pPr marL="360000" indent="-180000" algn="l" defTabSz="1218786" rtl="0" eaLnBrk="1" latinLnBrk="0" hangingPunct="1">
      <a:spcBef>
        <a:spcPts val="600"/>
      </a:spcBef>
      <a:buFont typeface="Symbol" pitchFamily="18" charset="2"/>
      <a:buChar char="-"/>
      <a:defRPr sz="1200" kern="1200">
        <a:solidFill>
          <a:schemeClr val="tx1"/>
        </a:solidFill>
        <a:latin typeface="Trebuchet MS" pitchFamily="34" charset="0"/>
        <a:ea typeface="+mn-ea"/>
        <a:cs typeface="+mn-cs"/>
      </a:defRPr>
    </a:lvl3pPr>
    <a:lvl4pPr marL="719549" indent="-234913" algn="l" defTabSz="1218786" rtl="0" eaLnBrk="1" latinLnBrk="0" hangingPunct="1">
      <a:defRPr sz="1200" kern="1200">
        <a:solidFill>
          <a:schemeClr val="tx1"/>
        </a:solidFill>
        <a:latin typeface="Trebuchet MS" pitchFamily="34" charset="0"/>
        <a:ea typeface="+mn-ea"/>
        <a:cs typeface="+mn-cs"/>
      </a:defRPr>
    </a:lvl4pPr>
    <a:lvl5pPr marL="956577" indent="-237027" algn="l" defTabSz="1218786" rtl="0" eaLnBrk="1" latinLnBrk="0" hangingPunct="1">
      <a:defRPr sz="1200" kern="1200">
        <a:solidFill>
          <a:schemeClr val="tx1"/>
        </a:solidFill>
        <a:latin typeface="Trebuchet MS" pitchFamily="34" charset="0"/>
        <a:ea typeface="+mn-ea"/>
        <a:cs typeface="+mn-cs"/>
      </a:defRPr>
    </a:lvl5pPr>
    <a:lvl6pPr marL="3046962" algn="l" defTabSz="1218786" rtl="0" eaLnBrk="1" latinLnBrk="0" hangingPunct="1">
      <a:defRPr sz="1600" kern="1200">
        <a:solidFill>
          <a:schemeClr val="tx1"/>
        </a:solidFill>
        <a:latin typeface="+mn-lt"/>
        <a:ea typeface="+mn-ea"/>
        <a:cs typeface="+mn-cs"/>
      </a:defRPr>
    </a:lvl6pPr>
    <a:lvl7pPr marL="3656355" algn="l" defTabSz="1218786" rtl="0" eaLnBrk="1" latinLnBrk="0" hangingPunct="1">
      <a:defRPr sz="1600" kern="1200">
        <a:solidFill>
          <a:schemeClr val="tx1"/>
        </a:solidFill>
        <a:latin typeface="+mn-lt"/>
        <a:ea typeface="+mn-ea"/>
        <a:cs typeface="+mn-cs"/>
      </a:defRPr>
    </a:lvl7pPr>
    <a:lvl8pPr marL="4265748" algn="l" defTabSz="1218786" rtl="0" eaLnBrk="1" latinLnBrk="0" hangingPunct="1">
      <a:defRPr sz="1600" kern="1200">
        <a:solidFill>
          <a:schemeClr val="tx1"/>
        </a:solidFill>
        <a:latin typeface="+mn-lt"/>
        <a:ea typeface="+mn-ea"/>
        <a:cs typeface="+mn-cs"/>
      </a:defRPr>
    </a:lvl8pPr>
    <a:lvl9pPr marL="4875141" algn="l" defTabSz="121878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725330-E282-46D5-99D3-FCCFC128C039}" type="slidenum">
              <a:rPr lang="nb-NO"/>
              <a:pPr/>
              <a:t>3</a:t>
            </a:fld>
            <a:endParaRPr lang="nb-NO"/>
          </a:p>
        </p:txBody>
      </p:sp>
      <p:sp>
        <p:nvSpPr>
          <p:cNvPr id="124930" name="Rectangle 2"/>
          <p:cNvSpPr>
            <a:spLocks noGrp="1" noRot="1" noChangeAspect="1" noChangeArrowheads="1" noTextEdit="1"/>
          </p:cNvSpPr>
          <p:nvPr>
            <p:ph type="sldImg"/>
          </p:nvPr>
        </p:nvSpPr>
        <p:spPr>
          <a:xfrm>
            <a:off x="82550" y="738188"/>
            <a:ext cx="6567488" cy="3695700"/>
          </a:xfrm>
          <a:ln/>
        </p:spPr>
      </p:sp>
      <p:sp>
        <p:nvSpPr>
          <p:cNvPr id="124931" name="Rectangle 3"/>
          <p:cNvSpPr>
            <a:spLocks noGrp="1" noChangeArrowheads="1"/>
          </p:cNvSpPr>
          <p:nvPr>
            <p:ph type="body" idx="1"/>
          </p:nvPr>
        </p:nvSpPr>
        <p:spPr/>
        <p:txBody>
          <a:bodyPr/>
          <a:lstStyle/>
          <a:p>
            <a:endParaRPr lang="nb-NO"/>
          </a:p>
        </p:txBody>
      </p:sp>
    </p:spTree>
    <p:extLst>
      <p:ext uri="{BB962C8B-B14F-4D97-AF65-F5344CB8AC3E}">
        <p14:creationId xmlns:p14="http://schemas.microsoft.com/office/powerpoint/2010/main" val="27652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15</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212691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16</a:t>
            </a:fld>
            <a:endParaRPr lang="en-GB" sz="800"/>
          </a:p>
        </p:txBody>
      </p:sp>
    </p:spTree>
    <p:extLst>
      <p:ext uri="{BB962C8B-B14F-4D97-AF65-F5344CB8AC3E}">
        <p14:creationId xmlns:p14="http://schemas.microsoft.com/office/powerpoint/2010/main" val="1256598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786" rtl="0" eaLnBrk="1" fontAlgn="auto" latinLnBrk="0" hangingPunct="1">
              <a:lnSpc>
                <a:spcPct val="100000"/>
              </a:lnSpc>
              <a:spcBef>
                <a:spcPts val="0"/>
              </a:spcBef>
              <a:spcAft>
                <a:spcPts val="0"/>
              </a:spcAft>
              <a:buClrTx/>
              <a:buSzTx/>
              <a:buFontTx/>
              <a:buNone/>
              <a:tabLst/>
              <a:defRPr/>
            </a:pPr>
            <a:r>
              <a:rPr lang="en-GB" dirty="0"/>
              <a:t>Divider (</a:t>
            </a:r>
            <a:r>
              <a:rPr lang="en-GB" dirty="0" err="1"/>
              <a:t>bilde</a:t>
            </a:r>
            <a:r>
              <a:rPr lang="en-GB" dirty="0"/>
              <a:t> </a:t>
            </a:r>
            <a:r>
              <a:rPr lang="en-GB" dirty="0" err="1"/>
              <a:t>bakgrunn</a:t>
            </a:r>
            <a:r>
              <a:rPr lang="en-GB" dirty="0"/>
              <a:t>) BDO Emerald overlay</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a:pPr/>
              <a:t>25</a:t>
            </a:fld>
            <a:endParaRPr lang="en-GB" sz="800"/>
          </a:p>
        </p:txBody>
      </p:sp>
    </p:spTree>
    <p:extLst>
      <p:ext uri="{BB962C8B-B14F-4D97-AF65-F5344CB8AC3E}">
        <p14:creationId xmlns:p14="http://schemas.microsoft.com/office/powerpoint/2010/main" val="235384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27</a:t>
            </a:fld>
            <a:endParaRPr lang="en-GB" sz="800"/>
          </a:p>
        </p:txBody>
      </p:sp>
    </p:spTree>
    <p:extLst>
      <p:ext uri="{BB962C8B-B14F-4D97-AF65-F5344CB8AC3E}">
        <p14:creationId xmlns:p14="http://schemas.microsoft.com/office/powerpoint/2010/main" val="80551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786" rtl="0" eaLnBrk="1" fontAlgn="auto" latinLnBrk="0" hangingPunct="1">
              <a:lnSpc>
                <a:spcPct val="100000"/>
              </a:lnSpc>
              <a:spcBef>
                <a:spcPts val="0"/>
              </a:spcBef>
              <a:spcAft>
                <a:spcPts val="0"/>
              </a:spcAft>
              <a:buClrTx/>
              <a:buSzTx/>
              <a:buFontTx/>
              <a:buNone/>
              <a:tabLst/>
              <a:defRPr/>
            </a:pPr>
            <a:r>
              <a:rPr lang="en-GB" dirty="0"/>
              <a:t>Divider (</a:t>
            </a:r>
            <a:r>
              <a:rPr lang="en-GB" dirty="0" err="1"/>
              <a:t>bilde</a:t>
            </a:r>
            <a:r>
              <a:rPr lang="en-GB" dirty="0"/>
              <a:t> </a:t>
            </a:r>
            <a:r>
              <a:rPr lang="en-GB" dirty="0" err="1"/>
              <a:t>bakgrunn</a:t>
            </a:r>
            <a:r>
              <a:rPr lang="en-GB" dirty="0"/>
              <a:t>) BDO Emerald overlay</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a:pPr/>
              <a:t>33</a:t>
            </a:fld>
            <a:endParaRPr lang="en-GB" sz="800"/>
          </a:p>
        </p:txBody>
      </p:sp>
    </p:spTree>
    <p:extLst>
      <p:ext uri="{BB962C8B-B14F-4D97-AF65-F5344CB8AC3E}">
        <p14:creationId xmlns:p14="http://schemas.microsoft.com/office/powerpoint/2010/main" val="339359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36</a:t>
            </a:fld>
            <a:endParaRPr lang="en-GB" sz="800"/>
          </a:p>
        </p:txBody>
      </p:sp>
    </p:spTree>
    <p:extLst>
      <p:ext uri="{BB962C8B-B14F-4D97-AF65-F5344CB8AC3E}">
        <p14:creationId xmlns:p14="http://schemas.microsoft.com/office/powerpoint/2010/main" val="929737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786" rtl="0" eaLnBrk="1" fontAlgn="auto" latinLnBrk="0" hangingPunct="1">
              <a:lnSpc>
                <a:spcPct val="100000"/>
              </a:lnSpc>
              <a:spcBef>
                <a:spcPts val="0"/>
              </a:spcBef>
              <a:spcAft>
                <a:spcPts val="0"/>
              </a:spcAft>
              <a:buClrTx/>
              <a:buSzTx/>
              <a:buFontTx/>
              <a:buNone/>
              <a:tabLst/>
              <a:defRPr/>
            </a:pPr>
            <a:r>
              <a:rPr lang="en-GB" dirty="0"/>
              <a:t>Divider (</a:t>
            </a:r>
            <a:r>
              <a:rPr lang="en-GB" dirty="0" err="1"/>
              <a:t>bilde</a:t>
            </a:r>
            <a:r>
              <a:rPr lang="en-GB" dirty="0"/>
              <a:t> </a:t>
            </a:r>
            <a:r>
              <a:rPr lang="en-GB" dirty="0" err="1"/>
              <a:t>bakgrunn</a:t>
            </a:r>
            <a:r>
              <a:rPr lang="en-GB" dirty="0"/>
              <a:t>) BDO Emerald overlay</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a:pPr/>
              <a:t>40</a:t>
            </a:fld>
            <a:endParaRPr lang="en-GB" sz="800"/>
          </a:p>
        </p:txBody>
      </p:sp>
    </p:spTree>
    <p:extLst>
      <p:ext uri="{BB962C8B-B14F-4D97-AF65-F5344CB8AC3E}">
        <p14:creationId xmlns:p14="http://schemas.microsoft.com/office/powerpoint/2010/main" val="2489280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43</a:t>
            </a:fld>
            <a:endParaRPr lang="en-GB" sz="800"/>
          </a:p>
        </p:txBody>
      </p:sp>
    </p:spTree>
    <p:extLst>
      <p:ext uri="{BB962C8B-B14F-4D97-AF65-F5344CB8AC3E}">
        <p14:creationId xmlns:p14="http://schemas.microsoft.com/office/powerpoint/2010/main" val="267450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786" rtl="0" eaLnBrk="1" fontAlgn="auto" latinLnBrk="0" hangingPunct="1">
              <a:lnSpc>
                <a:spcPct val="100000"/>
              </a:lnSpc>
              <a:spcBef>
                <a:spcPts val="0"/>
              </a:spcBef>
              <a:spcAft>
                <a:spcPts val="0"/>
              </a:spcAft>
              <a:buClrTx/>
              <a:buSzTx/>
              <a:buFontTx/>
              <a:buNone/>
              <a:tabLst/>
              <a:defRPr/>
            </a:pPr>
            <a:r>
              <a:rPr lang="en-GB" dirty="0"/>
              <a:t>Divider (</a:t>
            </a:r>
            <a:r>
              <a:rPr lang="en-GB" dirty="0" err="1"/>
              <a:t>bilde</a:t>
            </a:r>
            <a:r>
              <a:rPr lang="en-GB" dirty="0"/>
              <a:t> </a:t>
            </a:r>
            <a:r>
              <a:rPr lang="en-GB" dirty="0" err="1"/>
              <a:t>bakgrunn</a:t>
            </a:r>
            <a:r>
              <a:rPr lang="en-GB" dirty="0"/>
              <a:t>) BDO Emerald overlay</a:t>
            </a:r>
          </a:p>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a:pPr/>
              <a:t>45</a:t>
            </a:fld>
            <a:endParaRPr lang="en-GB" sz="800"/>
          </a:p>
        </p:txBody>
      </p:sp>
    </p:spTree>
    <p:extLst>
      <p:ext uri="{BB962C8B-B14F-4D97-AF65-F5344CB8AC3E}">
        <p14:creationId xmlns:p14="http://schemas.microsoft.com/office/powerpoint/2010/main" val="2293609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Sluttlysbilde (bildebakgrunn) BDO Emerald overlay</a:t>
            </a:r>
          </a:p>
        </p:txBody>
      </p:sp>
      <p:sp>
        <p:nvSpPr>
          <p:cNvPr id="4" name="Slide Number Placeholder 3"/>
          <p:cNvSpPr>
            <a:spLocks noGrp="1"/>
          </p:cNvSpPr>
          <p:nvPr>
            <p:ph type="sldNum" sz="quarter" idx="5"/>
          </p:nvPr>
        </p:nvSpPr>
        <p:spPr/>
        <p:txBody>
          <a:bodyPr/>
          <a:lstStyle/>
          <a:p>
            <a:fld id="{A16CFAD1-D197-4A88-B173-A6412E995EE5}" type="slidenum">
              <a:rPr lang="nb-NO" smtClean="0"/>
              <a:pPr/>
              <a:t>47</a:t>
            </a:fld>
            <a:endParaRPr lang="nb-NO" sz="800" dirty="0"/>
          </a:p>
        </p:txBody>
      </p:sp>
    </p:spTree>
    <p:extLst>
      <p:ext uri="{BB962C8B-B14F-4D97-AF65-F5344CB8AC3E}">
        <p14:creationId xmlns:p14="http://schemas.microsoft.com/office/powerpoint/2010/main" val="141031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6</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403268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7</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536799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8</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r>
              <a:rPr lang="en-GB" b="1" dirty="0"/>
              <a:t>Column chart slide – title, column chart example with supporting text (Slide layout option: Title and Text over Content)</a:t>
            </a:r>
            <a:endParaRPr lang="en-GB" dirty="0"/>
          </a:p>
          <a:p>
            <a:r>
              <a:rPr lang="en-GB" dirty="0"/>
              <a:t>The column chart shown in this example slide is for style reference purposes only and shows a visual guide to column chart construction in PowerPoint editable charts. You may use this example as reference only or copy and paste this as a starting point for further column charts in your presentation. Only colours from the template’s colour palette may be used in the colouring of charts. All charts should use BDO Red prominently.</a:t>
            </a:r>
          </a:p>
          <a:p>
            <a:endParaRPr lang="en-GB" b="1" dirty="0"/>
          </a:p>
          <a:p>
            <a:r>
              <a:rPr lang="en-GB" b="1" dirty="0"/>
              <a:t>Note:</a:t>
            </a:r>
            <a:r>
              <a:rPr lang="en-GB" dirty="0"/>
              <a:t> When you select auto functions in PowerPoint you don’t always get the results you expect, therefore we recommend that you simply copy and paste these charts and edit them. </a:t>
            </a:r>
          </a:p>
        </p:txBody>
      </p:sp>
    </p:spTree>
    <p:extLst>
      <p:ext uri="{BB962C8B-B14F-4D97-AF65-F5344CB8AC3E}">
        <p14:creationId xmlns:p14="http://schemas.microsoft.com/office/powerpoint/2010/main" val="384859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9</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r>
              <a:rPr lang="en-GB" b="1" dirty="0"/>
              <a:t>Column chart slide – title, column chart example with supporting text (Slide layout option: Title and Text over Content)</a:t>
            </a:r>
            <a:endParaRPr lang="en-GB" dirty="0"/>
          </a:p>
          <a:p>
            <a:r>
              <a:rPr lang="en-GB" dirty="0"/>
              <a:t>The column chart shown in this example slide is for style reference purposes only and shows a visual guide to column chart construction in PowerPoint editable charts. You may use this example as reference only or copy and paste this as a starting point for further column charts in your presentation. Only colours from the template’s colour palette may be used in the colouring of charts. All charts should use BDO Red prominently.</a:t>
            </a:r>
          </a:p>
          <a:p>
            <a:endParaRPr lang="en-GB" b="1" dirty="0"/>
          </a:p>
          <a:p>
            <a:r>
              <a:rPr lang="en-GB" b="1" dirty="0"/>
              <a:t>Note:</a:t>
            </a:r>
            <a:r>
              <a:rPr lang="en-GB" dirty="0"/>
              <a:t> When you select auto functions in PowerPoint you don’t always get the results you expect, therefore we recommend that you simply copy and paste these charts and edit them. </a:t>
            </a:r>
          </a:p>
        </p:txBody>
      </p:sp>
    </p:spTree>
    <p:extLst>
      <p:ext uri="{BB962C8B-B14F-4D97-AF65-F5344CB8AC3E}">
        <p14:creationId xmlns:p14="http://schemas.microsoft.com/office/powerpoint/2010/main" val="328065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10</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320392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11</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217782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12</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18244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68706F-DE87-4550-B56C-089981F3647D}" type="slidenum">
              <a:rPr lang="en-GB"/>
              <a:pPr/>
              <a:t>14</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594608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 A (bildebakgrunn)">
    <p:spTree>
      <p:nvGrpSpPr>
        <p:cNvPr id="1" name=""/>
        <p:cNvGrpSpPr/>
        <p:nvPr/>
      </p:nvGrpSpPr>
      <p:grpSpPr>
        <a:xfrm>
          <a:off x="0" y="0"/>
          <a:ext cx="0" cy="0"/>
          <a:chOff x="0" y="0"/>
          <a:chExt cx="0" cy="0"/>
        </a:xfrm>
      </p:grpSpPr>
      <p:sp>
        <p:nvSpPr>
          <p:cNvPr id="25" name="Date" hidden="1"/>
          <p:cNvSpPr>
            <a:spLocks noGrp="1"/>
          </p:cNvSpPr>
          <p:nvPr>
            <p:ph type="dt" sz="half" idx="13"/>
          </p:nvPr>
        </p:nvSpPr>
        <p:spPr>
          <a:xfrm>
            <a:off x="0" y="6858000"/>
            <a:ext cx="0" cy="0"/>
          </a:xfrm>
        </p:spPr>
        <p:txBody>
          <a:bodyPr/>
          <a:lstStyle>
            <a:lvl1pPr>
              <a:defRPr sz="100" baseline="0">
                <a:noFill/>
              </a:defRPr>
            </a:lvl1pPr>
          </a:lstStyle>
          <a:p>
            <a:endParaRPr lang="nb-NO" dirty="0"/>
          </a:p>
        </p:txBody>
      </p:sp>
      <p:sp>
        <p:nvSpPr>
          <p:cNvPr id="26" name="Footer" hidden="1"/>
          <p:cNvSpPr>
            <a:spLocks noGrp="1"/>
          </p:cNvSpPr>
          <p:nvPr>
            <p:ph type="ftr" sz="quarter" idx="14"/>
          </p:nvPr>
        </p:nvSpPr>
        <p:spPr>
          <a:xfrm>
            <a:off x="0" y="6858000"/>
            <a:ext cx="0" cy="0"/>
          </a:xfrm>
        </p:spPr>
        <p:txBody>
          <a:bodyPr/>
          <a:lstStyle>
            <a:lvl1pPr>
              <a:defRPr>
                <a:noFill/>
              </a:defRPr>
            </a:lvl1pPr>
          </a:lstStyle>
          <a:p>
            <a:endParaRPr lang="nb-NO" dirty="0"/>
          </a:p>
        </p:txBody>
      </p:sp>
      <p:sp>
        <p:nvSpPr>
          <p:cNvPr id="4" name="Slide Number Placeholder 3" hidden="1"/>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sp>
        <p:nvSpPr>
          <p:cNvPr id="11" name="Overlay"/>
          <p:cNvSpPr>
            <a:spLocks noGrp="1"/>
          </p:cNvSpPr>
          <p:nvPr>
            <p:ph type="body" sz="quarter" idx="18" hasCustomPrompt="1"/>
          </p:nvPr>
        </p:nvSpPr>
        <p:spPr>
          <a:xfrm>
            <a:off x="0" y="0"/>
            <a:ext cx="12191999" cy="6858000"/>
          </a:xfrm>
          <a:solidFill>
            <a:schemeClr val="tx2">
              <a:alpha val="60000"/>
            </a:schemeClr>
          </a:solidFill>
        </p:spPr>
        <p:txBody>
          <a:bodyPr anchor="b" anchorCtr="0"/>
          <a:lstStyle>
            <a:lvl1pPr marL="0" indent="0">
              <a:buFontTx/>
              <a:buNone/>
              <a:defRPr sz="100">
                <a:noFill/>
              </a:defRPr>
            </a:lvl1pPr>
            <a:lvl2pPr marL="468000" indent="0">
              <a:buFontTx/>
              <a:buNone/>
              <a:defRPr>
                <a:solidFill>
                  <a:schemeClr val="bg1"/>
                </a:solidFill>
              </a:defRPr>
            </a:lvl2pPr>
            <a:lvl3pPr marL="792000" indent="0">
              <a:buFontTx/>
              <a:buNone/>
              <a:defRPr>
                <a:solidFill>
                  <a:schemeClr val="bg1"/>
                </a:solidFill>
              </a:defRPr>
            </a:lvl3pPr>
            <a:lvl4pPr marL="792000" indent="0">
              <a:buFontTx/>
              <a:buNone/>
              <a:defRPr>
                <a:solidFill>
                  <a:schemeClr val="bg1"/>
                </a:solidFill>
              </a:defRPr>
            </a:lvl4pPr>
            <a:lvl5pPr marL="792000" indent="0">
              <a:buFontTx/>
              <a:buNone/>
              <a:defRPr>
                <a:solidFill>
                  <a:schemeClr val="bg1"/>
                </a:solidFill>
              </a:defRPr>
            </a:lvl5pPr>
          </a:lstStyle>
          <a:p>
            <a:pPr lvl="0"/>
            <a:r>
              <a:rPr lang="nb-NO" dirty="0"/>
              <a:t>Disclaimer</a:t>
            </a:r>
            <a:endParaRPr lang="nb-NO"/>
          </a:p>
        </p:txBody>
      </p:sp>
      <p:sp>
        <p:nvSpPr>
          <p:cNvPr id="20" name="Picture Placeholder 8"/>
          <p:cNvSpPr>
            <a:spLocks noGrp="1"/>
          </p:cNvSpPr>
          <p:nvPr>
            <p:ph type="pic" sz="quarter" idx="12" hasCustomPrompt="1"/>
          </p:nvPr>
        </p:nvSpPr>
        <p:spPr>
          <a:xfrm>
            <a:off x="0" y="0"/>
            <a:ext cx="12192000" cy="6858000"/>
          </a:xfrm>
          <a:noFill/>
        </p:spPr>
        <p:txBody>
          <a:bodyPr lIns="2232000" tIns="180000" rIns="2232000"/>
          <a:lstStyle>
            <a:lvl1pPr marL="0" indent="0" algn="ctr">
              <a:buFontTx/>
              <a:buNone/>
              <a:defRPr sz="1600">
                <a:solidFill>
                  <a:schemeClr val="bg1"/>
                </a:solidFill>
              </a:defRPr>
            </a:lvl1pPr>
          </a:lstStyle>
          <a:p>
            <a:r>
              <a:rPr lang="nb-NO" sz="1800" dirty="0"/>
              <a:t>Klikk på plassholderen og sett inn bilde via BrandMaster. For å få fargefilter på bildet, høyreklikk på innsatt bilde og velg Plasser lengst bak.</a:t>
            </a:r>
            <a:endParaRPr lang="nb-NO"/>
          </a:p>
        </p:txBody>
      </p:sp>
      <p:sp>
        <p:nvSpPr>
          <p:cNvPr id="2" name="Title 1">
            <a:extLst>
              <a:ext uri="{FF2B5EF4-FFF2-40B4-BE49-F238E27FC236}">
                <a16:creationId xmlns:a16="http://schemas.microsoft.com/office/drawing/2014/main" id="{24D60F59-26C6-4F97-B22D-E4B518D1F182}"/>
              </a:ext>
            </a:extLst>
          </p:cNvPr>
          <p:cNvSpPr>
            <a:spLocks noGrp="1"/>
          </p:cNvSpPr>
          <p:nvPr>
            <p:ph type="title" hasCustomPrompt="1"/>
          </p:nvPr>
        </p:nvSpPr>
        <p:spPr>
          <a:xfrm>
            <a:off x="504000" y="1903412"/>
            <a:ext cx="7000113" cy="1637149"/>
          </a:xfrm>
        </p:spPr>
        <p:txBody>
          <a:bodyPr anchor="b" anchorCtr="0">
            <a:normAutofit/>
          </a:bodyPr>
          <a:lstStyle>
            <a:lvl1pPr>
              <a:lnSpc>
                <a:spcPct val="100000"/>
              </a:lnSpc>
              <a:defRPr sz="3400" b="1" cap="all" baseline="0">
                <a:solidFill>
                  <a:schemeClr val="bg1"/>
                </a:solidFill>
              </a:defRPr>
            </a:lvl1pPr>
          </a:lstStyle>
          <a:p>
            <a:r>
              <a:rPr lang="nb-NO" dirty="0"/>
              <a:t>Klikk for å legge til en tittel</a:t>
            </a:r>
            <a:endParaRPr lang="nb-NO"/>
          </a:p>
        </p:txBody>
      </p:sp>
      <p:sp>
        <p:nvSpPr>
          <p:cNvPr id="22" name="Subtitle 2">
            <a:extLst>
              <a:ext uri="{FF2B5EF4-FFF2-40B4-BE49-F238E27FC236}">
                <a16:creationId xmlns:a16="http://schemas.microsoft.com/office/drawing/2014/main" id="{9A0BDBAE-6D51-46F7-9D0B-BE0F20293CF0}"/>
              </a:ext>
            </a:extLst>
          </p:cNvPr>
          <p:cNvSpPr>
            <a:spLocks noGrp="1"/>
          </p:cNvSpPr>
          <p:nvPr>
            <p:ph type="subTitle" idx="1" hasCustomPrompt="1"/>
          </p:nvPr>
        </p:nvSpPr>
        <p:spPr>
          <a:xfrm>
            <a:off x="504000" y="3708000"/>
            <a:ext cx="7000110" cy="900000"/>
          </a:xfrm>
        </p:spPr>
        <p:txBody>
          <a:bodyPr/>
          <a:lstStyle>
            <a:lvl1pPr marL="0" indent="0" algn="l">
              <a:spcBef>
                <a:spcPts val="0"/>
              </a:spcBef>
              <a:buFont typeface="Arial" panose="020B0604020202020204" pitchFamily="34" charset="0"/>
              <a:buChar char="​"/>
              <a:defRPr sz="1800" b="0">
                <a:solidFill>
                  <a:schemeClr val="bg1"/>
                </a:solidFill>
              </a:defRPr>
            </a:lvl1pPr>
            <a:lvl2pPr marL="0" indent="0" algn="l">
              <a:buFont typeface="Arial" panose="020B0604020202020204" pitchFamily="34" charset="0"/>
              <a:buNone/>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defRPr sz="2000">
                <a:solidFill>
                  <a:schemeClr val="bg1"/>
                </a:solidFill>
              </a:defRPr>
            </a:lvl9pPr>
          </a:lstStyle>
          <a:p>
            <a:r>
              <a:rPr lang="nb-NO" dirty="0"/>
              <a:t>Klikk for å legge til en undertittel </a:t>
            </a:r>
            <a:endParaRPr lang="nb-NO"/>
          </a:p>
        </p:txBody>
      </p:sp>
      <p:sp>
        <p:nvSpPr>
          <p:cNvPr id="18" name="Marker top TP17">
            <a:extLst>
              <a:ext uri="{FF2B5EF4-FFF2-40B4-BE49-F238E27FC236}">
                <a16:creationId xmlns:a16="http://schemas.microsoft.com/office/drawing/2014/main" id="{017B6595-2F6F-47EC-8B06-13A3E1ACC24F}"/>
              </a:ext>
            </a:extLst>
          </p:cNvPr>
          <p:cNvSpPr>
            <a:spLocks noGrp="1" noChangeAspect="1"/>
          </p:cNvSpPr>
          <p:nvPr>
            <p:ph type="body" sz="quarter" idx="15" hasCustomPrompt="1"/>
          </p:nvPr>
        </p:nvSpPr>
        <p:spPr bwMode="gray">
          <a:xfrm>
            <a:off x="788400" y="0"/>
            <a:ext cx="169200" cy="1410400"/>
          </a:xfrm>
          <a:custGeom>
            <a:avLst/>
            <a:gdLst>
              <a:gd name="connsiteX0" fmla="*/ 0 w 169200"/>
              <a:gd name="connsiteY0" fmla="*/ 0 h 1410400"/>
              <a:gd name="connsiteX1" fmla="*/ 169200 w 169200"/>
              <a:gd name="connsiteY1" fmla="*/ 0 h 1410400"/>
              <a:gd name="connsiteX2" fmla="*/ 169200 w 169200"/>
              <a:gd name="connsiteY2" fmla="*/ 1290426 h 1410400"/>
              <a:gd name="connsiteX3" fmla="*/ 0 w 169200"/>
              <a:gd name="connsiteY3" fmla="*/ 1410400 h 1410400"/>
              <a:gd name="connsiteX4" fmla="*/ 0 w 169200"/>
              <a:gd name="connsiteY4" fmla="*/ 1067982 h 1410400"/>
              <a:gd name="connsiteX5" fmla="*/ 0 w 169200"/>
              <a:gd name="connsiteY5" fmla="*/ 761974 h 1410400"/>
              <a:gd name="connsiteX6" fmla="*/ 0 w 169200"/>
              <a:gd name="connsiteY6" fmla="*/ 581107 h 1410400"/>
              <a:gd name="connsiteX7" fmla="*/ 0 w 169200"/>
              <a:gd name="connsiteY7" fmla="*/ 419556 h 1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00" h="1410400">
                <a:moveTo>
                  <a:pt x="0" y="0"/>
                </a:moveTo>
                <a:lnTo>
                  <a:pt x="169200" y="0"/>
                </a:lnTo>
                <a:lnTo>
                  <a:pt x="169200" y="1290426"/>
                </a:lnTo>
                <a:lnTo>
                  <a:pt x="0" y="1410400"/>
                </a:lnTo>
                <a:lnTo>
                  <a:pt x="0" y="1067982"/>
                </a:lnTo>
                <a:lnTo>
                  <a:pt x="0" y="761974"/>
                </a:lnTo>
                <a:lnTo>
                  <a:pt x="0" y="581107"/>
                </a:lnTo>
                <a:lnTo>
                  <a:pt x="0" y="419556"/>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21" name="Marker bottom TP20">
            <a:extLst>
              <a:ext uri="{FF2B5EF4-FFF2-40B4-BE49-F238E27FC236}">
                <a16:creationId xmlns:a16="http://schemas.microsoft.com/office/drawing/2014/main" id="{4DCE0251-F021-47DD-B0D2-CD913A321827}"/>
              </a:ext>
            </a:extLst>
          </p:cNvPr>
          <p:cNvSpPr>
            <a:spLocks noGrp="1" noChangeAspect="1"/>
          </p:cNvSpPr>
          <p:nvPr>
            <p:ph type="body" sz="quarter" idx="20" hasCustomPrompt="1"/>
          </p:nvPr>
        </p:nvSpPr>
        <p:spPr bwMode="gray">
          <a:xfrm>
            <a:off x="788400" y="6027068"/>
            <a:ext cx="169200" cy="834532"/>
          </a:xfrm>
          <a:custGeom>
            <a:avLst/>
            <a:gdLst>
              <a:gd name="connsiteX0" fmla="*/ 169200 w 169200"/>
              <a:gd name="connsiteY0" fmla="*/ 0 h 834532"/>
              <a:gd name="connsiteX1" fmla="*/ 169200 w 169200"/>
              <a:gd name="connsiteY1" fmla="*/ 321812 h 834532"/>
              <a:gd name="connsiteX2" fmla="*/ 169200 w 169200"/>
              <a:gd name="connsiteY2" fmla="*/ 495070 h 834532"/>
              <a:gd name="connsiteX3" fmla="*/ 169200 w 169200"/>
              <a:gd name="connsiteY3" fmla="*/ 643624 h 834532"/>
              <a:gd name="connsiteX4" fmla="*/ 169200 w 169200"/>
              <a:gd name="connsiteY4" fmla="*/ 834532 h 834532"/>
              <a:gd name="connsiteX5" fmla="*/ 0 w 169200"/>
              <a:gd name="connsiteY5" fmla="*/ 834532 h 834532"/>
              <a:gd name="connsiteX6" fmla="*/ 0 w 169200"/>
              <a:gd name="connsiteY6" fmla="*/ 643624 h 834532"/>
              <a:gd name="connsiteX7" fmla="*/ 0 w 169200"/>
              <a:gd name="connsiteY7" fmla="*/ 615043 h 834532"/>
              <a:gd name="connsiteX8" fmla="*/ 0 w 169200"/>
              <a:gd name="connsiteY8" fmla="*/ 441786 h 834532"/>
              <a:gd name="connsiteX9" fmla="*/ 0 w 169200"/>
              <a:gd name="connsiteY9" fmla="*/ 119974 h 8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200" h="834532">
                <a:moveTo>
                  <a:pt x="169200" y="0"/>
                </a:moveTo>
                <a:lnTo>
                  <a:pt x="169200" y="321812"/>
                </a:lnTo>
                <a:lnTo>
                  <a:pt x="169200" y="495070"/>
                </a:lnTo>
                <a:lnTo>
                  <a:pt x="169200" y="643624"/>
                </a:lnTo>
                <a:lnTo>
                  <a:pt x="169200" y="834532"/>
                </a:lnTo>
                <a:lnTo>
                  <a:pt x="0" y="834532"/>
                </a:lnTo>
                <a:lnTo>
                  <a:pt x="0" y="643624"/>
                </a:lnTo>
                <a:lnTo>
                  <a:pt x="0" y="615043"/>
                </a:lnTo>
                <a:lnTo>
                  <a:pt x="0" y="441786"/>
                </a:lnTo>
                <a:lnTo>
                  <a:pt x="0" y="119974"/>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15" name="Rectangle 14">
            <a:extLst>
              <a:ext uri="{FF2B5EF4-FFF2-40B4-BE49-F238E27FC236}">
                <a16:creationId xmlns:a16="http://schemas.microsoft.com/office/drawing/2014/main" id="{284DF733-0264-4071-A479-EDEC276EBDE0}"/>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fargefilter: </a:t>
            </a:r>
            <a:r>
              <a:rPr kumimoji="0" lang="nb-NO" sz="1200" b="0" i="0" u="none" strike="noStrike" cap="none" normalizeH="0" baseline="0" dirty="0">
                <a:ln>
                  <a:noFill/>
                </a:ln>
                <a:effectLst/>
              </a:rPr>
              <a:t>Sett inn bilde først, høyreklikk på bildet, velg </a:t>
            </a:r>
            <a:r>
              <a:rPr kumimoji="0" lang="nb-NO" sz="1200" b="1" i="0" u="none" strike="noStrike" cap="none" normalizeH="0" baseline="0" dirty="0">
                <a:ln>
                  <a:noFill/>
                </a:ln>
                <a:effectLst/>
              </a:rPr>
              <a:t>Plasser lengst bak</a:t>
            </a:r>
            <a:r>
              <a:rPr kumimoji="0" lang="nb-NO" sz="1200" b="0" i="0" u="none" strike="noStrike" cap="none" normalizeH="0" baseline="0" dirty="0">
                <a:ln>
                  <a:noFill/>
                </a:ln>
                <a:effectLst/>
              </a:rPr>
              <a:t>. Klikk så på fargefilter,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
        <p:nvSpPr>
          <p:cNvPr id="31" name="Disclaimer" descr="{&quot;templafy&quot;:{&quot;id&quot;:&quot;4b1a721b-2ef7-4362-8f0c-2938e0e61ea1&quot;}}">
            <a:extLst>
              <a:ext uri="{FF2B5EF4-FFF2-40B4-BE49-F238E27FC236}">
                <a16:creationId xmlns:a16="http://schemas.microsoft.com/office/drawing/2014/main" id="{F6C85AAB-8A6C-4BF5-899F-1C4DB59FFA82}"/>
              </a:ext>
            </a:extLst>
          </p:cNvPr>
          <p:cNvSpPr/>
          <p:nvPr userDrawn="1"/>
        </p:nvSpPr>
        <p:spPr bwMode="auto">
          <a:xfrm>
            <a:off x="1116014" y="6242400"/>
            <a:ext cx="5951538" cy="448727"/>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b"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850" b="0" i="0" u="none" strike="noStrike" cap="none" normalizeH="0" baseline="0" noProof="0" dirty="0">
                <a:ln>
                  <a:noFill/>
                </a:ln>
                <a:solidFill>
                  <a:schemeClr val="bg1"/>
                </a:solidFill>
                <a:effectLst/>
              </a:rPr>
              <a:t>Alt innhold i denne presentasjonen tilhører BDO AS eller BDO Advokater AS og skal ikke kopieres eller distribueres uten vårt skriftlige samtykke.</a:t>
            </a:r>
            <a:endParaRPr lang="nb-NO"/>
          </a:p>
        </p:txBody>
      </p:sp>
      <p:pic>
        <p:nvPicPr>
          <p:cNvPr id="17" name="Logo" descr="{&quot;templafy&quot;:{&quot;id&quot;:&quot;940be7e0-58f9-400f-8022-eac0cd31a363&quot;}}">
            <a:extLst>
              <a:ext uri="{FF2B5EF4-FFF2-40B4-BE49-F238E27FC236}">
                <a16:creationId xmlns:a16="http://schemas.microsoft.com/office/drawing/2014/main" id="{79679441-6602-4DCD-ADC4-73AB8AE00137}"/>
              </a:ext>
            </a:extLst>
          </p:cNvPr>
          <p:cNvPicPr>
            <a:picLocks noChangeAspect="1"/>
          </p:cNvPicPr>
          <p:nvPr userDrawn="1"/>
        </p:nvPicPr>
        <p:blipFill>
          <a:blip r:embed="rId2"/>
          <a:srcRect/>
          <a:stretch/>
        </p:blipFill>
        <p:spPr>
          <a:xfrm>
            <a:off x="10817943" y="6164541"/>
            <a:ext cx="857325" cy="498197"/>
          </a:xfrm>
          <a:prstGeom prst="rect">
            <a:avLst/>
          </a:prstGeom>
        </p:spPr>
      </p:pic>
      <p:sp>
        <p:nvSpPr>
          <p:cNvPr id="24" name="Name">
            <a:extLst>
              <a:ext uri="{FF2B5EF4-FFF2-40B4-BE49-F238E27FC236}">
                <a16:creationId xmlns:a16="http://schemas.microsoft.com/office/drawing/2014/main" id="{32A6B612-1EA5-4C08-B5C2-D311935EA963}"/>
              </a:ext>
            </a:extLst>
          </p:cNvPr>
          <p:cNvSpPr>
            <a:spLocks noGrp="1"/>
          </p:cNvSpPr>
          <p:nvPr>
            <p:ph type="body" sz="quarter" idx="11" hasCustomPrompt="1"/>
          </p:nvPr>
        </p:nvSpPr>
        <p:spPr bwMode="gray">
          <a:xfrm>
            <a:off x="1116014" y="5952141"/>
            <a:ext cx="5951538" cy="161376"/>
          </a:xfrm>
          <a:prstGeom prst="rect">
            <a:avLst/>
          </a:prstGeom>
        </p:spPr>
        <p:txBody>
          <a:bodyPr vert="horz" wrap="square" lIns="0" tIns="0" rIns="0" bIns="0" rtlCol="0" anchor="b" anchorCtr="0">
            <a:noAutofit/>
          </a:bodyPr>
          <a:lstStyle>
            <a:lvl1pPr marL="0" indent="0" algn="l" defTabSz="1218786" rtl="0" eaLnBrk="1" latinLnBrk="0" hangingPunct="1">
              <a:lnSpc>
                <a:spcPct val="100000"/>
              </a:lnSpc>
              <a:spcBef>
                <a:spcPts val="0"/>
              </a:spcBef>
              <a:spcAft>
                <a:spcPts val="0"/>
              </a:spcAft>
              <a:buNone/>
              <a:defRPr lang="en-GB" sz="850" b="0"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nb-NO" dirty="0"/>
              <a:t>Forfatternavn</a:t>
            </a:r>
            <a:endParaRPr lang="nb-NO"/>
          </a:p>
        </p:txBody>
      </p:sp>
      <p:sp>
        <p:nvSpPr>
          <p:cNvPr id="27" name="Text Placeholder 2">
            <a:extLst>
              <a:ext uri="{FF2B5EF4-FFF2-40B4-BE49-F238E27FC236}">
                <a16:creationId xmlns:a16="http://schemas.microsoft.com/office/drawing/2014/main" id="{18F270DD-EA94-453A-B320-564DCCFAB67B}"/>
              </a:ext>
            </a:extLst>
          </p:cNvPr>
          <p:cNvSpPr>
            <a:spLocks noGrp="1"/>
          </p:cNvSpPr>
          <p:nvPr>
            <p:ph type="body" sz="quarter" idx="21" hasCustomPrompt="1"/>
          </p:nvPr>
        </p:nvSpPr>
        <p:spPr>
          <a:xfrm>
            <a:off x="1116014" y="6119014"/>
            <a:ext cx="5951538" cy="184666"/>
          </a:xfrm>
        </p:spPr>
        <p:txBody>
          <a:bodyPr/>
          <a:lstStyle>
            <a:lvl1pPr marL="0" indent="0">
              <a:buNone/>
              <a:defRPr sz="850" cap="all">
                <a:solidFill>
                  <a:schemeClr val="bg1"/>
                </a:solidFill>
              </a:defRPr>
            </a:lvl1pPr>
            <a:lvl2pPr marL="252000" indent="0">
              <a:buNone/>
              <a:defRPr sz="850" cap="all"/>
            </a:lvl2pPr>
            <a:lvl3pPr marL="468000" indent="0">
              <a:buNone/>
              <a:defRPr sz="850" cap="all"/>
            </a:lvl3pPr>
            <a:lvl4pPr marL="648000" indent="0">
              <a:buNone/>
              <a:defRPr sz="850" cap="all"/>
            </a:lvl4pPr>
            <a:lvl5pPr>
              <a:buNone/>
              <a:defRPr sz="850" cap="all"/>
            </a:lvl5pPr>
          </a:lstStyle>
          <a:p>
            <a:pPr lvl="0"/>
            <a:r>
              <a:rPr lang="nb-NO" dirty="0"/>
              <a:t>Dato</a:t>
            </a:r>
            <a:endParaRPr lang="nb-NO"/>
          </a:p>
        </p:txBody>
      </p:sp>
    </p:spTree>
    <p:extLst>
      <p:ext uri="{BB962C8B-B14F-4D97-AF65-F5344CB8AC3E}">
        <p14:creationId xmlns:p14="http://schemas.microsoft.com/office/powerpoint/2010/main" val="1515401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og tekstfelt">
    <p:bg bwMode="gray">
      <p:bgRef idx="1001">
        <a:schemeClr val="bg1"/>
      </p:bgRef>
    </p:bg>
    <p:spTree>
      <p:nvGrpSpPr>
        <p:cNvPr id="1" name=""/>
        <p:cNvGrpSpPr/>
        <p:nvPr/>
      </p:nvGrpSpPr>
      <p:grpSpPr>
        <a:xfrm>
          <a:off x="0" y="0"/>
          <a:ext cx="0" cy="0"/>
          <a:chOff x="0" y="0"/>
          <a:chExt cx="0" cy="0"/>
        </a:xfrm>
      </p:grpSpPr>
      <p:sp>
        <p:nvSpPr>
          <p:cNvPr id="11" name="Background color">
            <a:extLst>
              <a:ext uri="{FF2B5EF4-FFF2-40B4-BE49-F238E27FC236}">
                <a16:creationId xmlns:a16="http://schemas.microsoft.com/office/drawing/2014/main" id="{2DC95A30-5B55-4717-A277-B794EAFF52E5}"/>
              </a:ext>
            </a:extLst>
          </p:cNvPr>
          <p:cNvSpPr/>
          <p:nvPr userDrawn="1"/>
        </p:nvSpPr>
        <p:spPr bwMode="auto">
          <a:xfrm>
            <a:off x="522006" y="1903413"/>
            <a:ext cx="11147993"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6" name="Title 1">
            <a:extLst>
              <a:ext uri="{FF2B5EF4-FFF2-40B4-BE49-F238E27FC236}">
                <a16:creationId xmlns:a16="http://schemas.microsoft.com/office/drawing/2014/main" id="{EC134E2B-56D6-4554-B4FD-76E3FAA6B9E8}"/>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9" name="Text Placeholder 2">
            <a:extLst>
              <a:ext uri="{FF2B5EF4-FFF2-40B4-BE49-F238E27FC236}">
                <a16:creationId xmlns:a16="http://schemas.microsoft.com/office/drawing/2014/main" id="{490D438E-8811-4B50-8443-ABE468526FA2}"/>
              </a:ext>
            </a:extLst>
          </p:cNvPr>
          <p:cNvSpPr>
            <a:spLocks noGrp="1"/>
          </p:cNvSpPr>
          <p:nvPr>
            <p:ph type="body" sz="quarter" idx="27" hasCustomPrompt="1"/>
          </p:nvPr>
        </p:nvSpPr>
        <p:spPr>
          <a:xfrm>
            <a:off x="773999" y="2156400"/>
            <a:ext cx="10644923"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2" name="Date Placeholder 1">
            <a:extLst>
              <a:ext uri="{FF2B5EF4-FFF2-40B4-BE49-F238E27FC236}">
                <a16:creationId xmlns:a16="http://schemas.microsoft.com/office/drawing/2014/main" id="{258A0899-ED87-4F59-98D8-930818EF5134}"/>
              </a:ext>
            </a:extLst>
          </p:cNvPr>
          <p:cNvSpPr>
            <a:spLocks noGrp="1"/>
          </p:cNvSpPr>
          <p:nvPr>
            <p:ph type="dt" sz="half" idx="17"/>
          </p:nvPr>
        </p:nvSpPr>
        <p:spPr/>
        <p:txBody>
          <a:bodyPr/>
          <a:lstStyle/>
          <a:p>
            <a:endParaRPr lang="nb-NO" dirty="0"/>
          </a:p>
        </p:txBody>
      </p:sp>
      <p:sp>
        <p:nvSpPr>
          <p:cNvPr id="5" name="Footer Placeholder 4">
            <a:extLst>
              <a:ext uri="{FF2B5EF4-FFF2-40B4-BE49-F238E27FC236}">
                <a16:creationId xmlns:a16="http://schemas.microsoft.com/office/drawing/2014/main" id="{3A7FE63F-2B02-4CC0-9887-785E27CA4B4E}"/>
              </a:ext>
            </a:extLst>
          </p:cNvPr>
          <p:cNvSpPr>
            <a:spLocks noGrp="1"/>
          </p:cNvSpPr>
          <p:nvPr>
            <p:ph type="ftr" sz="quarter" idx="18"/>
          </p:nvPr>
        </p:nvSpPr>
        <p:spPr/>
        <p:txBody>
          <a:bodyPr/>
          <a:lstStyle/>
          <a:p>
            <a:endParaRPr lang="nb-NO" dirty="0"/>
          </a:p>
        </p:txBody>
      </p:sp>
      <p:sp>
        <p:nvSpPr>
          <p:cNvPr id="7" name="Slide Number Placeholder 6">
            <a:extLst>
              <a:ext uri="{FF2B5EF4-FFF2-40B4-BE49-F238E27FC236}">
                <a16:creationId xmlns:a16="http://schemas.microsoft.com/office/drawing/2014/main" id="{F1ACFCF3-964E-497E-BD0C-FECAEE74F198}"/>
              </a:ext>
            </a:extLst>
          </p:cNvPr>
          <p:cNvSpPr>
            <a:spLocks noGrp="1"/>
          </p:cNvSpPr>
          <p:nvPr>
            <p:ph type="sldNum" sz="quarter" idx="19"/>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1528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g 2 tekstfelt">
    <p:bg bwMode="gray">
      <p:bgRef idx="1001">
        <a:schemeClr val="bg1"/>
      </p:bgRef>
    </p:bg>
    <p:spTree>
      <p:nvGrpSpPr>
        <p:cNvPr id="1" name=""/>
        <p:cNvGrpSpPr/>
        <p:nvPr/>
      </p:nvGrpSpPr>
      <p:grpSpPr>
        <a:xfrm>
          <a:off x="0" y="0"/>
          <a:ext cx="0" cy="0"/>
          <a:chOff x="0" y="0"/>
          <a:chExt cx="0" cy="0"/>
        </a:xfrm>
      </p:grpSpPr>
      <p:sp>
        <p:nvSpPr>
          <p:cNvPr id="11" name="Background color">
            <a:extLst>
              <a:ext uri="{FF2B5EF4-FFF2-40B4-BE49-F238E27FC236}">
                <a16:creationId xmlns:a16="http://schemas.microsoft.com/office/drawing/2014/main" id="{2DC95A30-5B55-4717-A277-B794EAFF52E5}"/>
              </a:ext>
            </a:extLst>
          </p:cNvPr>
          <p:cNvSpPr/>
          <p:nvPr userDrawn="1"/>
        </p:nvSpPr>
        <p:spPr bwMode="auto">
          <a:xfrm>
            <a:off x="522006" y="1903413"/>
            <a:ext cx="11147993"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6" name="Title 1">
            <a:extLst>
              <a:ext uri="{FF2B5EF4-FFF2-40B4-BE49-F238E27FC236}">
                <a16:creationId xmlns:a16="http://schemas.microsoft.com/office/drawing/2014/main" id="{EC134E2B-56D6-4554-B4FD-76E3FAA6B9E8}"/>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9" name="Text Placeholder 2">
            <a:extLst>
              <a:ext uri="{FF2B5EF4-FFF2-40B4-BE49-F238E27FC236}">
                <a16:creationId xmlns:a16="http://schemas.microsoft.com/office/drawing/2014/main" id="{AA02DECE-6860-47F7-9AC8-8C95195BB2DD}"/>
              </a:ext>
            </a:extLst>
          </p:cNvPr>
          <p:cNvSpPr>
            <a:spLocks noGrp="1"/>
          </p:cNvSpPr>
          <p:nvPr>
            <p:ph type="body" sz="quarter" idx="27" hasCustomPrompt="1"/>
          </p:nvPr>
        </p:nvSpPr>
        <p:spPr>
          <a:xfrm>
            <a:off x="773999" y="2156400"/>
            <a:ext cx="5241600" cy="3549600"/>
          </a:xfrm>
        </p:spPr>
        <p:txBody>
          <a:bodyPr numCol="1" spcCol="158400"/>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8" name="Text Placeholder 3">
            <a:extLst>
              <a:ext uri="{FF2B5EF4-FFF2-40B4-BE49-F238E27FC236}">
                <a16:creationId xmlns:a16="http://schemas.microsoft.com/office/drawing/2014/main" id="{36D648AD-495F-432D-AD21-50E78A9C6807}"/>
              </a:ext>
            </a:extLst>
          </p:cNvPr>
          <p:cNvSpPr>
            <a:spLocks noGrp="1"/>
          </p:cNvSpPr>
          <p:nvPr>
            <p:ph type="body" sz="quarter" idx="28" hasCustomPrompt="1"/>
          </p:nvPr>
        </p:nvSpPr>
        <p:spPr>
          <a:xfrm>
            <a:off x="6176676" y="2156400"/>
            <a:ext cx="52416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2" name="Date Placeholder 1">
            <a:extLst>
              <a:ext uri="{FF2B5EF4-FFF2-40B4-BE49-F238E27FC236}">
                <a16:creationId xmlns:a16="http://schemas.microsoft.com/office/drawing/2014/main" id="{5F1CD652-1F4C-4E6F-8A46-37984BBB5B32}"/>
              </a:ext>
            </a:extLst>
          </p:cNvPr>
          <p:cNvSpPr>
            <a:spLocks noGrp="1"/>
          </p:cNvSpPr>
          <p:nvPr>
            <p:ph type="dt" sz="half" idx="17"/>
          </p:nvPr>
        </p:nvSpPr>
        <p:spPr/>
        <p:txBody>
          <a:bodyPr/>
          <a:lstStyle/>
          <a:p>
            <a:endParaRPr lang="nb-NO" dirty="0"/>
          </a:p>
        </p:txBody>
      </p:sp>
      <p:sp>
        <p:nvSpPr>
          <p:cNvPr id="5" name="Footer Placeholder 4">
            <a:extLst>
              <a:ext uri="{FF2B5EF4-FFF2-40B4-BE49-F238E27FC236}">
                <a16:creationId xmlns:a16="http://schemas.microsoft.com/office/drawing/2014/main" id="{CD09D4BB-7BFB-47DF-B492-59A7588CA70F}"/>
              </a:ext>
            </a:extLst>
          </p:cNvPr>
          <p:cNvSpPr>
            <a:spLocks noGrp="1"/>
          </p:cNvSpPr>
          <p:nvPr>
            <p:ph type="ftr" sz="quarter" idx="18"/>
          </p:nvPr>
        </p:nvSpPr>
        <p:spPr/>
        <p:txBody>
          <a:bodyPr/>
          <a:lstStyle/>
          <a:p>
            <a:endParaRPr lang="nb-NO" dirty="0"/>
          </a:p>
        </p:txBody>
      </p:sp>
      <p:sp>
        <p:nvSpPr>
          <p:cNvPr id="7" name="Slide Number Placeholder 6">
            <a:extLst>
              <a:ext uri="{FF2B5EF4-FFF2-40B4-BE49-F238E27FC236}">
                <a16:creationId xmlns:a16="http://schemas.microsoft.com/office/drawing/2014/main" id="{4FBEAE36-3D20-442F-BAB7-770B77B838C4}"/>
              </a:ext>
            </a:extLst>
          </p:cNvPr>
          <p:cNvSpPr>
            <a:spLocks noGrp="1"/>
          </p:cNvSpPr>
          <p:nvPr>
            <p:ph type="sldNum" sz="quarter" idx="19"/>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407461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og 3 tekstfelt">
    <p:bg bwMode="gray">
      <p:bgRef idx="1001">
        <a:schemeClr val="bg1"/>
      </p:bgRef>
    </p:bg>
    <p:spTree>
      <p:nvGrpSpPr>
        <p:cNvPr id="1" name=""/>
        <p:cNvGrpSpPr/>
        <p:nvPr/>
      </p:nvGrpSpPr>
      <p:grpSpPr>
        <a:xfrm>
          <a:off x="0" y="0"/>
          <a:ext cx="0" cy="0"/>
          <a:chOff x="0" y="0"/>
          <a:chExt cx="0" cy="0"/>
        </a:xfrm>
      </p:grpSpPr>
      <p:sp>
        <p:nvSpPr>
          <p:cNvPr id="11" name="Background color">
            <a:extLst>
              <a:ext uri="{FF2B5EF4-FFF2-40B4-BE49-F238E27FC236}">
                <a16:creationId xmlns:a16="http://schemas.microsoft.com/office/drawing/2014/main" id="{2DC95A30-5B55-4717-A277-B794EAFF52E5}"/>
              </a:ext>
            </a:extLst>
          </p:cNvPr>
          <p:cNvSpPr/>
          <p:nvPr userDrawn="1"/>
        </p:nvSpPr>
        <p:spPr bwMode="auto">
          <a:xfrm>
            <a:off x="522006" y="1903413"/>
            <a:ext cx="11147993"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6" name="Title 1">
            <a:extLst>
              <a:ext uri="{FF2B5EF4-FFF2-40B4-BE49-F238E27FC236}">
                <a16:creationId xmlns:a16="http://schemas.microsoft.com/office/drawing/2014/main" id="{EC134E2B-56D6-4554-B4FD-76E3FAA6B9E8}"/>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9" name="Text Placeholder 2">
            <a:extLst>
              <a:ext uri="{FF2B5EF4-FFF2-40B4-BE49-F238E27FC236}">
                <a16:creationId xmlns:a16="http://schemas.microsoft.com/office/drawing/2014/main" id="{AA02DECE-6860-47F7-9AC8-8C95195BB2DD}"/>
              </a:ext>
            </a:extLst>
          </p:cNvPr>
          <p:cNvSpPr>
            <a:spLocks noGrp="1"/>
          </p:cNvSpPr>
          <p:nvPr>
            <p:ph type="body" sz="quarter" idx="27" hasCustomPrompt="1"/>
          </p:nvPr>
        </p:nvSpPr>
        <p:spPr>
          <a:xfrm>
            <a:off x="773999" y="2156400"/>
            <a:ext cx="3445200" cy="3549600"/>
          </a:xfrm>
        </p:spPr>
        <p:txBody>
          <a:bodyPr numCol="1" spcCol="158400"/>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8" name="Text Placeholder 3">
            <a:extLst>
              <a:ext uri="{FF2B5EF4-FFF2-40B4-BE49-F238E27FC236}">
                <a16:creationId xmlns:a16="http://schemas.microsoft.com/office/drawing/2014/main" id="{36D648AD-495F-432D-AD21-50E78A9C6807}"/>
              </a:ext>
            </a:extLst>
          </p:cNvPr>
          <p:cNvSpPr>
            <a:spLocks noGrp="1"/>
          </p:cNvSpPr>
          <p:nvPr>
            <p:ph type="body" sz="quarter" idx="28" hasCustomPrompt="1"/>
          </p:nvPr>
        </p:nvSpPr>
        <p:spPr>
          <a:xfrm>
            <a:off x="4377600" y="2156400"/>
            <a:ext cx="34452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0" name="Text Placeholder 6">
            <a:extLst>
              <a:ext uri="{FF2B5EF4-FFF2-40B4-BE49-F238E27FC236}">
                <a16:creationId xmlns:a16="http://schemas.microsoft.com/office/drawing/2014/main" id="{4F5810D0-9726-42AC-A639-84F281EFF601}"/>
              </a:ext>
            </a:extLst>
          </p:cNvPr>
          <p:cNvSpPr>
            <a:spLocks noGrp="1"/>
          </p:cNvSpPr>
          <p:nvPr>
            <p:ph type="body" sz="quarter" idx="29" hasCustomPrompt="1"/>
          </p:nvPr>
        </p:nvSpPr>
        <p:spPr>
          <a:xfrm>
            <a:off x="7973076" y="2156400"/>
            <a:ext cx="34452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2" name="Date Placeholder 1">
            <a:extLst>
              <a:ext uri="{FF2B5EF4-FFF2-40B4-BE49-F238E27FC236}">
                <a16:creationId xmlns:a16="http://schemas.microsoft.com/office/drawing/2014/main" id="{5F1CD652-1F4C-4E6F-8A46-37984BBB5B32}"/>
              </a:ext>
            </a:extLst>
          </p:cNvPr>
          <p:cNvSpPr>
            <a:spLocks noGrp="1"/>
          </p:cNvSpPr>
          <p:nvPr>
            <p:ph type="dt" sz="half" idx="17"/>
          </p:nvPr>
        </p:nvSpPr>
        <p:spPr/>
        <p:txBody>
          <a:bodyPr/>
          <a:lstStyle/>
          <a:p>
            <a:endParaRPr lang="nb-NO" dirty="0"/>
          </a:p>
        </p:txBody>
      </p:sp>
      <p:sp>
        <p:nvSpPr>
          <p:cNvPr id="5" name="Footer Placeholder 4">
            <a:extLst>
              <a:ext uri="{FF2B5EF4-FFF2-40B4-BE49-F238E27FC236}">
                <a16:creationId xmlns:a16="http://schemas.microsoft.com/office/drawing/2014/main" id="{CD09D4BB-7BFB-47DF-B492-59A7588CA70F}"/>
              </a:ext>
            </a:extLst>
          </p:cNvPr>
          <p:cNvSpPr>
            <a:spLocks noGrp="1"/>
          </p:cNvSpPr>
          <p:nvPr>
            <p:ph type="ftr" sz="quarter" idx="18"/>
          </p:nvPr>
        </p:nvSpPr>
        <p:spPr/>
        <p:txBody>
          <a:bodyPr/>
          <a:lstStyle/>
          <a:p>
            <a:endParaRPr lang="nb-NO" dirty="0"/>
          </a:p>
        </p:txBody>
      </p:sp>
      <p:sp>
        <p:nvSpPr>
          <p:cNvPr id="7" name="Slide Number Placeholder 6">
            <a:extLst>
              <a:ext uri="{FF2B5EF4-FFF2-40B4-BE49-F238E27FC236}">
                <a16:creationId xmlns:a16="http://schemas.microsoft.com/office/drawing/2014/main" id="{4FBEAE36-3D20-442F-BAB7-770B77B838C4}"/>
              </a:ext>
            </a:extLst>
          </p:cNvPr>
          <p:cNvSpPr>
            <a:spLocks noGrp="1"/>
          </p:cNvSpPr>
          <p:nvPr>
            <p:ph type="sldNum" sz="quarter" idx="19"/>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191386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og tekstfelt. 2 spalter">
    <p:bg bwMode="gray">
      <p:bgRef idx="1001">
        <a:schemeClr val="bg1"/>
      </p:bgRef>
    </p:bg>
    <p:spTree>
      <p:nvGrpSpPr>
        <p:cNvPr id="1" name=""/>
        <p:cNvGrpSpPr/>
        <p:nvPr/>
      </p:nvGrpSpPr>
      <p:grpSpPr>
        <a:xfrm>
          <a:off x="0" y="0"/>
          <a:ext cx="0" cy="0"/>
          <a:chOff x="0" y="0"/>
          <a:chExt cx="0" cy="0"/>
        </a:xfrm>
      </p:grpSpPr>
      <p:sp>
        <p:nvSpPr>
          <p:cNvPr id="11" name="Background color">
            <a:extLst>
              <a:ext uri="{FF2B5EF4-FFF2-40B4-BE49-F238E27FC236}">
                <a16:creationId xmlns:a16="http://schemas.microsoft.com/office/drawing/2014/main" id="{2DC95A30-5B55-4717-A277-B794EAFF52E5}"/>
              </a:ext>
            </a:extLst>
          </p:cNvPr>
          <p:cNvSpPr/>
          <p:nvPr userDrawn="1"/>
        </p:nvSpPr>
        <p:spPr bwMode="auto">
          <a:xfrm>
            <a:off x="522006" y="1903413"/>
            <a:ext cx="11147993"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6" name="Title 1">
            <a:extLst>
              <a:ext uri="{FF2B5EF4-FFF2-40B4-BE49-F238E27FC236}">
                <a16:creationId xmlns:a16="http://schemas.microsoft.com/office/drawing/2014/main" id="{EC134E2B-56D6-4554-B4FD-76E3FAA6B9E8}"/>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2D355E79-78E9-4292-B2BA-D55AB0472934}"/>
              </a:ext>
            </a:extLst>
          </p:cNvPr>
          <p:cNvSpPr>
            <a:spLocks noGrp="1"/>
          </p:cNvSpPr>
          <p:nvPr>
            <p:ph type="body" sz="quarter" idx="27" hasCustomPrompt="1"/>
          </p:nvPr>
        </p:nvSpPr>
        <p:spPr>
          <a:xfrm>
            <a:off x="773999" y="2156400"/>
            <a:ext cx="10644277" cy="3549600"/>
          </a:xfrm>
        </p:spPr>
        <p:txBody>
          <a:bodyPr numCol="2" spcCol="158400"/>
          <a:lstStyle>
            <a:lvl1pPr>
              <a:defRPr/>
            </a:lvl1pPr>
          </a:lstStyle>
          <a:p>
            <a:pPr lvl="0"/>
            <a:r>
              <a:rPr lang="nb-NO" dirty="0"/>
              <a:t>Klikk for å legge til tekst i to spalter</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5" name="Date Placeholder 4">
            <a:extLst>
              <a:ext uri="{FF2B5EF4-FFF2-40B4-BE49-F238E27FC236}">
                <a16:creationId xmlns:a16="http://schemas.microsoft.com/office/drawing/2014/main" id="{B500A3EA-3C30-4DB3-891E-36CCF09E20A7}"/>
              </a:ext>
            </a:extLst>
          </p:cNvPr>
          <p:cNvSpPr>
            <a:spLocks noGrp="1"/>
          </p:cNvSpPr>
          <p:nvPr>
            <p:ph type="dt" sz="half" idx="17"/>
          </p:nvPr>
        </p:nvSpPr>
        <p:spPr/>
        <p:txBody>
          <a:bodyPr/>
          <a:lstStyle/>
          <a:p>
            <a:endParaRPr lang="nb-NO" dirty="0"/>
          </a:p>
        </p:txBody>
      </p:sp>
      <p:sp>
        <p:nvSpPr>
          <p:cNvPr id="7" name="Footer Placeholder 6">
            <a:extLst>
              <a:ext uri="{FF2B5EF4-FFF2-40B4-BE49-F238E27FC236}">
                <a16:creationId xmlns:a16="http://schemas.microsoft.com/office/drawing/2014/main" id="{E93C3352-CC7D-4153-8547-2AC2ACC396FD}"/>
              </a:ext>
            </a:extLst>
          </p:cNvPr>
          <p:cNvSpPr>
            <a:spLocks noGrp="1"/>
          </p:cNvSpPr>
          <p:nvPr>
            <p:ph type="ftr" sz="quarter" idx="18"/>
          </p:nvPr>
        </p:nvSpPr>
        <p:spPr/>
        <p:txBody>
          <a:bodyPr/>
          <a:lstStyle/>
          <a:p>
            <a:endParaRPr lang="nb-NO" dirty="0"/>
          </a:p>
        </p:txBody>
      </p:sp>
      <p:sp>
        <p:nvSpPr>
          <p:cNvPr id="9" name="Slide Number Placeholder 8">
            <a:extLst>
              <a:ext uri="{FF2B5EF4-FFF2-40B4-BE49-F238E27FC236}">
                <a16:creationId xmlns:a16="http://schemas.microsoft.com/office/drawing/2014/main" id="{590632C2-0E48-4D72-BD61-70FD483A0B97}"/>
              </a:ext>
            </a:extLst>
          </p:cNvPr>
          <p:cNvSpPr>
            <a:spLocks noGrp="1"/>
          </p:cNvSpPr>
          <p:nvPr>
            <p:ph type="sldNum" sz="quarter" idx="19"/>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31883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og tekstfelt. 3 spalter">
    <p:bg bwMode="gray">
      <p:bgRef idx="1001">
        <a:schemeClr val="bg1"/>
      </p:bgRef>
    </p:bg>
    <p:spTree>
      <p:nvGrpSpPr>
        <p:cNvPr id="1" name=""/>
        <p:cNvGrpSpPr/>
        <p:nvPr/>
      </p:nvGrpSpPr>
      <p:grpSpPr>
        <a:xfrm>
          <a:off x="0" y="0"/>
          <a:ext cx="0" cy="0"/>
          <a:chOff x="0" y="0"/>
          <a:chExt cx="0" cy="0"/>
        </a:xfrm>
      </p:grpSpPr>
      <p:sp>
        <p:nvSpPr>
          <p:cNvPr id="11" name="Background color">
            <a:extLst>
              <a:ext uri="{FF2B5EF4-FFF2-40B4-BE49-F238E27FC236}">
                <a16:creationId xmlns:a16="http://schemas.microsoft.com/office/drawing/2014/main" id="{2DC95A30-5B55-4717-A277-B794EAFF52E5}"/>
              </a:ext>
            </a:extLst>
          </p:cNvPr>
          <p:cNvSpPr/>
          <p:nvPr userDrawn="1"/>
        </p:nvSpPr>
        <p:spPr bwMode="auto">
          <a:xfrm>
            <a:off x="522006" y="1903413"/>
            <a:ext cx="11147993"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6" name="Title 1">
            <a:extLst>
              <a:ext uri="{FF2B5EF4-FFF2-40B4-BE49-F238E27FC236}">
                <a16:creationId xmlns:a16="http://schemas.microsoft.com/office/drawing/2014/main" id="{EC134E2B-56D6-4554-B4FD-76E3FAA6B9E8}"/>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9" name="Text Placeholder 2">
            <a:extLst>
              <a:ext uri="{FF2B5EF4-FFF2-40B4-BE49-F238E27FC236}">
                <a16:creationId xmlns:a16="http://schemas.microsoft.com/office/drawing/2014/main" id="{AA02DECE-6860-47F7-9AC8-8C95195BB2DD}"/>
              </a:ext>
            </a:extLst>
          </p:cNvPr>
          <p:cNvSpPr>
            <a:spLocks noGrp="1"/>
          </p:cNvSpPr>
          <p:nvPr>
            <p:ph type="body" sz="quarter" idx="27" hasCustomPrompt="1"/>
          </p:nvPr>
        </p:nvSpPr>
        <p:spPr>
          <a:xfrm>
            <a:off x="773999" y="2156400"/>
            <a:ext cx="10644277" cy="3549600"/>
          </a:xfrm>
        </p:spPr>
        <p:txBody>
          <a:bodyPr numCol="3" spcCol="158400"/>
          <a:lstStyle>
            <a:lvl1pPr>
              <a:defRPr/>
            </a:lvl1pPr>
          </a:lstStyle>
          <a:p>
            <a:pPr lvl="0"/>
            <a:r>
              <a:rPr lang="nb-NO" dirty="0"/>
              <a:t>Klikk for å legge til tekst i tre spalter</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2" name="Date Placeholder 1">
            <a:extLst>
              <a:ext uri="{FF2B5EF4-FFF2-40B4-BE49-F238E27FC236}">
                <a16:creationId xmlns:a16="http://schemas.microsoft.com/office/drawing/2014/main" id="{5F1CD652-1F4C-4E6F-8A46-37984BBB5B32}"/>
              </a:ext>
            </a:extLst>
          </p:cNvPr>
          <p:cNvSpPr>
            <a:spLocks noGrp="1"/>
          </p:cNvSpPr>
          <p:nvPr>
            <p:ph type="dt" sz="half" idx="17"/>
          </p:nvPr>
        </p:nvSpPr>
        <p:spPr/>
        <p:txBody>
          <a:bodyPr/>
          <a:lstStyle/>
          <a:p>
            <a:endParaRPr lang="nb-NO" dirty="0"/>
          </a:p>
        </p:txBody>
      </p:sp>
      <p:sp>
        <p:nvSpPr>
          <p:cNvPr id="5" name="Footer Placeholder 4">
            <a:extLst>
              <a:ext uri="{FF2B5EF4-FFF2-40B4-BE49-F238E27FC236}">
                <a16:creationId xmlns:a16="http://schemas.microsoft.com/office/drawing/2014/main" id="{CD09D4BB-7BFB-47DF-B492-59A7588CA70F}"/>
              </a:ext>
            </a:extLst>
          </p:cNvPr>
          <p:cNvSpPr>
            <a:spLocks noGrp="1"/>
          </p:cNvSpPr>
          <p:nvPr>
            <p:ph type="ftr" sz="quarter" idx="18"/>
          </p:nvPr>
        </p:nvSpPr>
        <p:spPr/>
        <p:txBody>
          <a:bodyPr/>
          <a:lstStyle/>
          <a:p>
            <a:endParaRPr lang="nb-NO" dirty="0"/>
          </a:p>
        </p:txBody>
      </p:sp>
      <p:sp>
        <p:nvSpPr>
          <p:cNvPr id="7" name="Slide Number Placeholder 6">
            <a:extLst>
              <a:ext uri="{FF2B5EF4-FFF2-40B4-BE49-F238E27FC236}">
                <a16:creationId xmlns:a16="http://schemas.microsoft.com/office/drawing/2014/main" id="{4FBEAE36-3D20-442F-BAB7-770B77B838C4}"/>
              </a:ext>
            </a:extLst>
          </p:cNvPr>
          <p:cNvSpPr>
            <a:spLocks noGrp="1"/>
          </p:cNvSpPr>
          <p:nvPr>
            <p:ph type="sldNum" sz="quarter" idx="19"/>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2052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522006" y="772844"/>
            <a:ext cx="11147994" cy="864000"/>
          </a:xfrm>
        </p:spPr>
        <p:txBody>
          <a:bodyPr/>
          <a:lstStyle>
            <a:lvl1pPr>
              <a:defRPr/>
            </a:lvl1pPr>
          </a:lstStyle>
          <a:p>
            <a:r>
              <a:rPr lang="nb-NO" dirty="0"/>
              <a:t>Klikk for å legge til en tittel</a:t>
            </a:r>
            <a:endParaRPr lang="nb-NO"/>
          </a:p>
        </p:txBody>
      </p:sp>
      <p:sp>
        <p:nvSpPr>
          <p:cNvPr id="5" name="Date Placeholder 4">
            <a:extLst>
              <a:ext uri="{FF2B5EF4-FFF2-40B4-BE49-F238E27FC236}">
                <a16:creationId xmlns:a16="http://schemas.microsoft.com/office/drawing/2014/main" id="{0E104166-EF4C-480A-9FEF-94508D0D3AC2}"/>
              </a:ext>
            </a:extLst>
          </p:cNvPr>
          <p:cNvSpPr>
            <a:spLocks noGrp="1"/>
          </p:cNvSpPr>
          <p:nvPr>
            <p:ph type="dt" sz="half" idx="24"/>
          </p:nvPr>
        </p:nvSpPr>
        <p:spPr/>
        <p:txBody>
          <a:bodyPr/>
          <a:lstStyle/>
          <a:p>
            <a:endParaRPr lang="nb-NO" dirty="0"/>
          </a:p>
        </p:txBody>
      </p:sp>
      <p:sp>
        <p:nvSpPr>
          <p:cNvPr id="14" name="Footer Placeholder 13">
            <a:extLst>
              <a:ext uri="{FF2B5EF4-FFF2-40B4-BE49-F238E27FC236}">
                <a16:creationId xmlns:a16="http://schemas.microsoft.com/office/drawing/2014/main" id="{AC95F0E2-DE24-406A-A63C-3F814581CAFF}"/>
              </a:ext>
            </a:extLst>
          </p:cNvPr>
          <p:cNvSpPr>
            <a:spLocks noGrp="1"/>
          </p:cNvSpPr>
          <p:nvPr>
            <p:ph type="ftr" sz="quarter" idx="25"/>
          </p:nvPr>
        </p:nvSpPr>
        <p:spPr/>
        <p:txBody>
          <a:bodyPr/>
          <a:lstStyle/>
          <a:p>
            <a:endParaRPr lang="nb-NO" dirty="0"/>
          </a:p>
        </p:txBody>
      </p:sp>
      <p:sp>
        <p:nvSpPr>
          <p:cNvPr id="15" name="Slide Number Placeholder 14">
            <a:extLst>
              <a:ext uri="{FF2B5EF4-FFF2-40B4-BE49-F238E27FC236}">
                <a16:creationId xmlns:a16="http://schemas.microsoft.com/office/drawing/2014/main" id="{4E1F82B5-D030-4CC5-92C0-E55FB27315D8}"/>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
        <p:nvSpPr>
          <p:cNvPr id="10" name="Content Placeholder 2">
            <a:extLst>
              <a:ext uri="{FF2B5EF4-FFF2-40B4-BE49-F238E27FC236}">
                <a16:creationId xmlns:a16="http://schemas.microsoft.com/office/drawing/2014/main" id="{16469258-AD66-4F68-885B-AFBF7AE72A5F}"/>
              </a:ext>
            </a:extLst>
          </p:cNvPr>
          <p:cNvSpPr>
            <a:spLocks noGrp="1"/>
          </p:cNvSpPr>
          <p:nvPr>
            <p:ph sz="half" idx="1" hasCustomPrompt="1"/>
          </p:nvPr>
        </p:nvSpPr>
        <p:spPr>
          <a:xfrm>
            <a:off x="522000" y="1903413"/>
            <a:ext cx="5356800" cy="4046537"/>
          </a:xfrm>
        </p:spPr>
        <p:txBody>
          <a:bodyPr/>
          <a:lstStyle/>
          <a:p>
            <a:pPr lvl="0"/>
            <a:r>
              <a:rPr lang="nb-NO" dirty="0" err="1"/>
              <a:t>Klikk</a:t>
            </a:r>
            <a:r>
              <a:rPr lang="nb-NO" dirty="0"/>
              <a:t> for å </a:t>
            </a:r>
            <a:r>
              <a:rPr lang="nb-NO" dirty="0" err="1"/>
              <a:t>legge</a:t>
            </a:r>
            <a:r>
              <a:rPr lang="nb-NO" dirty="0"/>
              <a:t> </a:t>
            </a:r>
            <a:r>
              <a:rPr lang="nb-NO" dirty="0" err="1"/>
              <a:t>til</a:t>
            </a:r>
            <a:r>
              <a:rPr lang="nb-NO" dirty="0"/>
              <a:t> </a:t>
            </a:r>
            <a:r>
              <a:rPr lang="nb-NO" dirty="0" err="1"/>
              <a:t>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p>
        </p:txBody>
      </p:sp>
      <p:sp>
        <p:nvSpPr>
          <p:cNvPr id="11" name="Content Placeholder 3">
            <a:extLst>
              <a:ext uri="{FF2B5EF4-FFF2-40B4-BE49-F238E27FC236}">
                <a16:creationId xmlns:a16="http://schemas.microsoft.com/office/drawing/2014/main" id="{635F8CD3-85D9-46D0-9BE4-8E74806A12B2}"/>
              </a:ext>
            </a:extLst>
          </p:cNvPr>
          <p:cNvSpPr>
            <a:spLocks noGrp="1"/>
          </p:cNvSpPr>
          <p:nvPr>
            <p:ph sz="half" idx="2" hasCustomPrompt="1"/>
          </p:nvPr>
        </p:nvSpPr>
        <p:spPr>
          <a:xfrm>
            <a:off x="6313200" y="1903413"/>
            <a:ext cx="5356800" cy="4046537"/>
          </a:xfrm>
        </p:spPr>
        <p:txBody>
          <a:bodyPr/>
          <a:lstStyle/>
          <a:p>
            <a:pPr lvl="0"/>
            <a:r>
              <a:rPr lang="nb-NO" dirty="0" err="1"/>
              <a:t>Klikk</a:t>
            </a:r>
            <a:r>
              <a:rPr lang="nb-NO" dirty="0"/>
              <a:t> for å </a:t>
            </a:r>
            <a:r>
              <a:rPr lang="nb-NO" dirty="0" err="1"/>
              <a:t>legge</a:t>
            </a:r>
            <a:r>
              <a:rPr lang="nb-NO" dirty="0"/>
              <a:t> </a:t>
            </a:r>
            <a:r>
              <a:rPr lang="nb-NO" dirty="0" err="1"/>
              <a:t>til</a:t>
            </a:r>
            <a:r>
              <a:rPr lang="nb-NO" dirty="0"/>
              <a:t> </a:t>
            </a:r>
            <a:r>
              <a:rPr lang="nb-NO" dirty="0" err="1"/>
              <a:t>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p>
        </p:txBody>
      </p:sp>
    </p:spTree>
    <p:extLst>
      <p:ext uri="{BB962C8B-B14F-4D97-AF65-F5344CB8AC3E}">
        <p14:creationId xmlns:p14="http://schemas.microsoft.com/office/powerpoint/2010/main" val="389744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innhold">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522006" y="1903413"/>
            <a:ext cx="5573993"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9" name="Text Placeholder 2">
            <a:extLst>
              <a:ext uri="{FF2B5EF4-FFF2-40B4-BE49-F238E27FC236}">
                <a16:creationId xmlns:a16="http://schemas.microsoft.com/office/drawing/2014/main" id="{F85165C9-948B-4A7E-8637-2CA8EE0EE7D5}"/>
              </a:ext>
            </a:extLst>
          </p:cNvPr>
          <p:cNvSpPr>
            <a:spLocks noGrp="1"/>
          </p:cNvSpPr>
          <p:nvPr>
            <p:ph type="body" sz="quarter" idx="27" hasCustomPrompt="1"/>
          </p:nvPr>
        </p:nvSpPr>
        <p:spPr>
          <a:xfrm>
            <a:off x="774000" y="2156400"/>
            <a:ext cx="5102924"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7" name="Content Placeholder 3">
            <a:extLst>
              <a:ext uri="{FF2B5EF4-FFF2-40B4-BE49-F238E27FC236}">
                <a16:creationId xmlns:a16="http://schemas.microsoft.com/office/drawing/2014/main" id="{8E10C133-7448-4464-98EB-2451ADFCBBCD}"/>
              </a:ext>
            </a:extLst>
          </p:cNvPr>
          <p:cNvSpPr>
            <a:spLocks noGrp="1"/>
          </p:cNvSpPr>
          <p:nvPr>
            <p:ph sz="half" idx="2" hasCustomPrompt="1"/>
          </p:nvPr>
        </p:nvSpPr>
        <p:spPr>
          <a:xfrm>
            <a:off x="6313487" y="1903413"/>
            <a:ext cx="5356225" cy="4046537"/>
          </a:xfrm>
        </p:spPr>
        <p:txBody>
          <a:bodyPr/>
          <a:lstStyle>
            <a:lvl1pPr>
              <a:buClr>
                <a:srgbClr val="ED1A3B"/>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dirty="0"/>
          </a:p>
        </p:txBody>
      </p:sp>
      <p:sp>
        <p:nvSpPr>
          <p:cNvPr id="5" name="Date Placeholder 4">
            <a:extLst>
              <a:ext uri="{FF2B5EF4-FFF2-40B4-BE49-F238E27FC236}">
                <a16:creationId xmlns:a16="http://schemas.microsoft.com/office/drawing/2014/main" id="{0E104166-EF4C-480A-9FEF-94508D0D3AC2}"/>
              </a:ext>
            </a:extLst>
          </p:cNvPr>
          <p:cNvSpPr>
            <a:spLocks noGrp="1"/>
          </p:cNvSpPr>
          <p:nvPr>
            <p:ph type="dt" sz="half" idx="24"/>
          </p:nvPr>
        </p:nvSpPr>
        <p:spPr/>
        <p:txBody>
          <a:bodyPr/>
          <a:lstStyle/>
          <a:p>
            <a:endParaRPr lang="nb-NO" dirty="0"/>
          </a:p>
        </p:txBody>
      </p:sp>
      <p:sp>
        <p:nvSpPr>
          <p:cNvPr id="14" name="Footer Placeholder 13">
            <a:extLst>
              <a:ext uri="{FF2B5EF4-FFF2-40B4-BE49-F238E27FC236}">
                <a16:creationId xmlns:a16="http://schemas.microsoft.com/office/drawing/2014/main" id="{AC95F0E2-DE24-406A-A63C-3F814581CAFF}"/>
              </a:ext>
            </a:extLst>
          </p:cNvPr>
          <p:cNvSpPr>
            <a:spLocks noGrp="1"/>
          </p:cNvSpPr>
          <p:nvPr>
            <p:ph type="ftr" sz="quarter" idx="25"/>
          </p:nvPr>
        </p:nvSpPr>
        <p:spPr/>
        <p:txBody>
          <a:bodyPr/>
          <a:lstStyle/>
          <a:p>
            <a:endParaRPr lang="nb-NO" dirty="0"/>
          </a:p>
        </p:txBody>
      </p:sp>
      <p:sp>
        <p:nvSpPr>
          <p:cNvPr id="15" name="Slide Number Placeholder 14">
            <a:extLst>
              <a:ext uri="{FF2B5EF4-FFF2-40B4-BE49-F238E27FC236}">
                <a16:creationId xmlns:a16="http://schemas.microsoft.com/office/drawing/2014/main" id="{4E1F82B5-D030-4CC5-92C0-E55FB27315D8}"/>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868774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tekstfelt. (2 innholdsdeler)">
    <p:spTree>
      <p:nvGrpSpPr>
        <p:cNvPr id="1" name=""/>
        <p:cNvGrpSpPr/>
        <p:nvPr/>
      </p:nvGrpSpPr>
      <p:grpSpPr>
        <a:xfrm>
          <a:off x="0" y="0"/>
          <a:ext cx="0" cy="0"/>
          <a:chOff x="0" y="0"/>
          <a:chExt cx="0" cy="0"/>
        </a:xfrm>
      </p:grpSpPr>
      <p:sp>
        <p:nvSpPr>
          <p:cNvPr id="13" name="Background color">
            <a:extLst>
              <a:ext uri="{FF2B5EF4-FFF2-40B4-BE49-F238E27FC236}">
                <a16:creationId xmlns:a16="http://schemas.microsoft.com/office/drawing/2014/main" id="{C762306F-C499-429F-A4A7-157BD332160B}"/>
              </a:ext>
            </a:extLst>
          </p:cNvPr>
          <p:cNvSpPr/>
          <p:nvPr userDrawn="1"/>
        </p:nvSpPr>
        <p:spPr bwMode="auto">
          <a:xfrm>
            <a:off x="8257894" y="1903413"/>
            <a:ext cx="3411819"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3E5AECD3-5BCF-473C-8BAB-C48DDDF20F87}"/>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8" name="Content Placeholder 7"/>
          <p:cNvSpPr>
            <a:spLocks noGrp="1"/>
          </p:cNvSpPr>
          <p:nvPr>
            <p:ph sz="quarter" idx="18" hasCustomPrompt="1"/>
          </p:nvPr>
        </p:nvSpPr>
        <p:spPr>
          <a:xfrm>
            <a:off x="522005" y="1903413"/>
            <a:ext cx="7577419" cy="4046537"/>
          </a:xfrm>
        </p:spPr>
        <p:txBody>
          <a:bodyPr/>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9" name="Text Placeholder 2">
            <a:extLst>
              <a:ext uri="{FF2B5EF4-FFF2-40B4-BE49-F238E27FC236}">
                <a16:creationId xmlns:a16="http://schemas.microsoft.com/office/drawing/2014/main" id="{F0F9A0C6-CB1C-42AC-95C0-38E6B124F4ED}"/>
              </a:ext>
            </a:extLst>
          </p:cNvPr>
          <p:cNvSpPr>
            <a:spLocks noGrp="1"/>
          </p:cNvSpPr>
          <p:nvPr>
            <p:ph type="body" sz="quarter" idx="27" hasCustomPrompt="1"/>
          </p:nvPr>
        </p:nvSpPr>
        <p:spPr>
          <a:xfrm>
            <a:off x="8510400" y="2156400"/>
            <a:ext cx="29088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2" name="Date Placeholder 1">
            <a:extLst>
              <a:ext uri="{FF2B5EF4-FFF2-40B4-BE49-F238E27FC236}">
                <a16:creationId xmlns:a16="http://schemas.microsoft.com/office/drawing/2014/main" id="{BA4117EC-8ECA-410A-A45E-41F84CB5324E}"/>
              </a:ext>
            </a:extLst>
          </p:cNvPr>
          <p:cNvSpPr>
            <a:spLocks noGrp="1"/>
          </p:cNvSpPr>
          <p:nvPr>
            <p:ph type="dt" sz="half" idx="28"/>
          </p:nvPr>
        </p:nvSpPr>
        <p:spPr/>
        <p:txBody>
          <a:bodyPr/>
          <a:lstStyle/>
          <a:p>
            <a:endParaRPr lang="nb-NO" dirty="0"/>
          </a:p>
        </p:txBody>
      </p:sp>
      <p:sp>
        <p:nvSpPr>
          <p:cNvPr id="4" name="Footer Placeholder 3">
            <a:extLst>
              <a:ext uri="{FF2B5EF4-FFF2-40B4-BE49-F238E27FC236}">
                <a16:creationId xmlns:a16="http://schemas.microsoft.com/office/drawing/2014/main" id="{66ED7DB1-3590-4486-B7F2-B810FAA9A610}"/>
              </a:ext>
            </a:extLst>
          </p:cNvPr>
          <p:cNvSpPr>
            <a:spLocks noGrp="1"/>
          </p:cNvSpPr>
          <p:nvPr>
            <p:ph type="ftr" sz="quarter" idx="29"/>
          </p:nvPr>
        </p:nvSpPr>
        <p:spPr/>
        <p:txBody>
          <a:bodyPr/>
          <a:lstStyle/>
          <a:p>
            <a:endParaRPr lang="nb-NO" dirty="0"/>
          </a:p>
        </p:txBody>
      </p:sp>
      <p:sp>
        <p:nvSpPr>
          <p:cNvPr id="5" name="Slide Number Placeholder 4">
            <a:extLst>
              <a:ext uri="{FF2B5EF4-FFF2-40B4-BE49-F238E27FC236}">
                <a16:creationId xmlns:a16="http://schemas.microsoft.com/office/drawing/2014/main" id="{3F964601-F0AA-47EC-B2AD-5D68BD48FCF1}"/>
              </a:ext>
            </a:extLst>
          </p:cNvPr>
          <p:cNvSpPr>
            <a:spLocks noGrp="1"/>
          </p:cNvSpPr>
          <p:nvPr>
            <p:ph type="sldNum" sz="quarter" idx="30"/>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932658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og tekst. Rundt bilde H">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522006" y="772844"/>
            <a:ext cx="5354919" cy="864000"/>
          </a:xfrm>
        </p:spPr>
        <p:txBody>
          <a:bodyPr/>
          <a:lstStyle>
            <a:lvl1pPr>
              <a:defRPr/>
            </a:lvl1pPr>
          </a:lstStyle>
          <a:p>
            <a:r>
              <a:rPr lang="nb-NO" dirty="0"/>
              <a:t>Klikk for å legge til en tittel</a:t>
            </a:r>
            <a:endParaRPr lang="nb-NO"/>
          </a:p>
        </p:txBody>
      </p:sp>
      <p:sp>
        <p:nvSpPr>
          <p:cNvPr id="9" name="Content Placeholder 3"/>
          <p:cNvSpPr>
            <a:spLocks noGrp="1"/>
          </p:cNvSpPr>
          <p:nvPr>
            <p:ph sz="quarter" idx="20" hasCustomPrompt="1"/>
          </p:nvPr>
        </p:nvSpPr>
        <p:spPr>
          <a:xfrm>
            <a:off x="522006" y="1903413"/>
            <a:ext cx="5354919" cy="4046538"/>
          </a:xfrm>
        </p:spPr>
        <p:txBody>
          <a:bodyPr/>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1" name="Picture Placeholder 10"/>
          <p:cNvSpPr>
            <a:spLocks noGrp="1"/>
          </p:cNvSpPr>
          <p:nvPr>
            <p:ph type="pic" sz="quarter" idx="16" hasCustomPrompt="1"/>
          </p:nvPr>
        </p:nvSpPr>
        <p:spPr>
          <a:xfrm>
            <a:off x="6479245" y="773113"/>
            <a:ext cx="5176800" cy="5176839"/>
          </a:xfrm>
          <a:prstGeom prst="ellipse">
            <a:avLst/>
          </a:prstGeom>
          <a:noFill/>
        </p:spPr>
        <p:txBody>
          <a:bodyPr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49EB90B3-CB43-43D1-A8E4-DDFD53211A22}"/>
              </a:ext>
            </a:extLst>
          </p:cNvPr>
          <p:cNvSpPr>
            <a:spLocks noGrp="1"/>
          </p:cNvSpPr>
          <p:nvPr>
            <p:ph type="dt" sz="half" idx="21"/>
          </p:nvPr>
        </p:nvSpPr>
        <p:spPr/>
        <p:txBody>
          <a:bodyPr/>
          <a:lstStyle/>
          <a:p>
            <a:endParaRPr lang="nb-NO" dirty="0"/>
          </a:p>
        </p:txBody>
      </p:sp>
      <p:sp>
        <p:nvSpPr>
          <p:cNvPr id="4" name="Footer Placeholder 3">
            <a:extLst>
              <a:ext uri="{FF2B5EF4-FFF2-40B4-BE49-F238E27FC236}">
                <a16:creationId xmlns:a16="http://schemas.microsoft.com/office/drawing/2014/main" id="{1C15CB92-9524-4314-9F17-F0E3B85322CA}"/>
              </a:ext>
            </a:extLst>
          </p:cNvPr>
          <p:cNvSpPr>
            <a:spLocks noGrp="1"/>
          </p:cNvSpPr>
          <p:nvPr>
            <p:ph type="ftr" sz="quarter" idx="22"/>
          </p:nvPr>
        </p:nvSpPr>
        <p:spPr/>
        <p:txBody>
          <a:bodyPr/>
          <a:lstStyle/>
          <a:p>
            <a:endParaRPr lang="nb-NO" dirty="0"/>
          </a:p>
        </p:txBody>
      </p:sp>
      <p:sp>
        <p:nvSpPr>
          <p:cNvPr id="5" name="Slide Number Placeholder 4">
            <a:extLst>
              <a:ext uri="{FF2B5EF4-FFF2-40B4-BE49-F238E27FC236}">
                <a16:creationId xmlns:a16="http://schemas.microsoft.com/office/drawing/2014/main" id="{B4D8BA60-BD5C-45E4-9065-C000A2227C08}"/>
              </a:ext>
            </a:extLst>
          </p:cNvPr>
          <p:cNvSpPr>
            <a:spLocks noGrp="1"/>
          </p:cNvSpPr>
          <p:nvPr>
            <p:ph type="sldNum" sz="quarter" idx="23"/>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4290327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og tekst. Bilde H (5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9" name="Content Placeholder 3"/>
          <p:cNvSpPr>
            <a:spLocks noGrp="1"/>
          </p:cNvSpPr>
          <p:nvPr>
            <p:ph sz="quarter" idx="20" hasCustomPrompt="1"/>
          </p:nvPr>
        </p:nvSpPr>
        <p:spPr>
          <a:xfrm>
            <a:off x="522006" y="1903413"/>
            <a:ext cx="5354919" cy="4046538"/>
          </a:xfrm>
        </p:spPr>
        <p:txBody>
          <a:bodyPr/>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1" name="Picture Placeholder 10"/>
          <p:cNvSpPr>
            <a:spLocks noGrp="1"/>
          </p:cNvSpPr>
          <p:nvPr>
            <p:ph type="pic" sz="quarter" idx="16" hasCustomPrompt="1"/>
          </p:nvPr>
        </p:nvSpPr>
        <p:spPr>
          <a:xfrm>
            <a:off x="6315077" y="1903412"/>
            <a:ext cx="5354923" cy="4046540"/>
          </a:xfrm>
          <a:prstGeom prst="rect">
            <a:avLst/>
          </a:prstGeom>
          <a:noFill/>
        </p:spPr>
        <p:txBody>
          <a:bodyPr tIns="72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E3386DDA-2BC1-46E3-A51E-E170EDCD7D8F}"/>
              </a:ext>
            </a:extLst>
          </p:cNvPr>
          <p:cNvSpPr>
            <a:spLocks noGrp="1"/>
          </p:cNvSpPr>
          <p:nvPr>
            <p:ph type="dt" sz="half" idx="21"/>
          </p:nvPr>
        </p:nvSpPr>
        <p:spPr/>
        <p:txBody>
          <a:bodyPr/>
          <a:lstStyle/>
          <a:p>
            <a:endParaRPr lang="nb-NO" dirty="0"/>
          </a:p>
        </p:txBody>
      </p:sp>
      <p:sp>
        <p:nvSpPr>
          <p:cNvPr id="4" name="Footer Placeholder 3">
            <a:extLst>
              <a:ext uri="{FF2B5EF4-FFF2-40B4-BE49-F238E27FC236}">
                <a16:creationId xmlns:a16="http://schemas.microsoft.com/office/drawing/2014/main" id="{83824FC1-84A2-42BA-83F4-2625A63307F5}"/>
              </a:ext>
            </a:extLst>
          </p:cNvPr>
          <p:cNvSpPr>
            <a:spLocks noGrp="1"/>
          </p:cNvSpPr>
          <p:nvPr>
            <p:ph type="ftr" sz="quarter" idx="22"/>
          </p:nvPr>
        </p:nvSpPr>
        <p:spPr/>
        <p:txBody>
          <a:bodyPr/>
          <a:lstStyle/>
          <a:p>
            <a:endParaRPr lang="nb-NO" dirty="0"/>
          </a:p>
        </p:txBody>
      </p:sp>
      <p:sp>
        <p:nvSpPr>
          <p:cNvPr id="5" name="Slide Number Placeholder 4">
            <a:extLst>
              <a:ext uri="{FF2B5EF4-FFF2-40B4-BE49-F238E27FC236}">
                <a16:creationId xmlns:a16="http://schemas.microsoft.com/office/drawing/2014/main" id="{7114AF83-F7D1-46CC-9AEE-94E700CEDDE1}"/>
              </a:ext>
            </a:extLst>
          </p:cNvPr>
          <p:cNvSpPr>
            <a:spLocks noGrp="1"/>
          </p:cNvSpPr>
          <p:nvPr>
            <p:ph type="sldNum" sz="quarter" idx="23"/>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353560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 B (bildebakgrunn)">
    <p:spTree>
      <p:nvGrpSpPr>
        <p:cNvPr id="1" name=""/>
        <p:cNvGrpSpPr/>
        <p:nvPr/>
      </p:nvGrpSpPr>
      <p:grpSpPr>
        <a:xfrm>
          <a:off x="0" y="0"/>
          <a:ext cx="0" cy="0"/>
          <a:chOff x="0" y="0"/>
          <a:chExt cx="0" cy="0"/>
        </a:xfrm>
      </p:grpSpPr>
      <p:sp>
        <p:nvSpPr>
          <p:cNvPr id="24" name="Date" hidden="1">
            <a:extLst>
              <a:ext uri="{FF2B5EF4-FFF2-40B4-BE49-F238E27FC236}">
                <a16:creationId xmlns:a16="http://schemas.microsoft.com/office/drawing/2014/main" id="{4CCC0D19-8EED-4218-9E75-E951027FC41B}"/>
              </a:ext>
            </a:extLst>
          </p:cNvPr>
          <p:cNvSpPr>
            <a:spLocks noGrp="1"/>
          </p:cNvSpPr>
          <p:nvPr>
            <p:ph type="dt" sz="half" idx="13"/>
          </p:nvPr>
        </p:nvSpPr>
        <p:spPr>
          <a:xfrm>
            <a:off x="0" y="6858000"/>
            <a:ext cx="0" cy="0"/>
          </a:xfrm>
        </p:spPr>
        <p:txBody>
          <a:bodyPr/>
          <a:lstStyle>
            <a:lvl1pPr>
              <a:defRPr sz="100" baseline="0">
                <a:noFill/>
              </a:defRPr>
            </a:lvl1pPr>
          </a:lstStyle>
          <a:p>
            <a:endParaRPr lang="nb-NO" dirty="0"/>
          </a:p>
        </p:txBody>
      </p:sp>
      <p:sp>
        <p:nvSpPr>
          <p:cNvPr id="27" name="Footer" hidden="1">
            <a:extLst>
              <a:ext uri="{FF2B5EF4-FFF2-40B4-BE49-F238E27FC236}">
                <a16:creationId xmlns:a16="http://schemas.microsoft.com/office/drawing/2014/main" id="{36227A54-03F2-42EE-8664-CBD4E19E0C01}"/>
              </a:ext>
            </a:extLst>
          </p:cNvPr>
          <p:cNvSpPr>
            <a:spLocks noGrp="1"/>
          </p:cNvSpPr>
          <p:nvPr>
            <p:ph type="ftr" sz="quarter" idx="14"/>
          </p:nvPr>
        </p:nvSpPr>
        <p:spPr>
          <a:xfrm>
            <a:off x="0" y="6858000"/>
            <a:ext cx="0" cy="0"/>
          </a:xfrm>
        </p:spPr>
        <p:txBody>
          <a:bodyPr/>
          <a:lstStyle>
            <a:lvl1pPr>
              <a:defRPr>
                <a:noFill/>
              </a:defRPr>
            </a:lvl1pPr>
          </a:lstStyle>
          <a:p>
            <a:endParaRPr lang="nb-NO" dirty="0"/>
          </a:p>
        </p:txBody>
      </p:sp>
      <p:sp>
        <p:nvSpPr>
          <p:cNvPr id="28" name="Slide Number Placeholder 3" hidden="1">
            <a:extLst>
              <a:ext uri="{FF2B5EF4-FFF2-40B4-BE49-F238E27FC236}">
                <a16:creationId xmlns:a16="http://schemas.microsoft.com/office/drawing/2014/main" id="{0E8AEF7E-AC5E-43EB-B40B-3E1FBF2F93C5}"/>
              </a:ext>
            </a:extLst>
          </p:cNvPr>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sp>
        <p:nvSpPr>
          <p:cNvPr id="11" name="Overlay"/>
          <p:cNvSpPr>
            <a:spLocks noGrp="1"/>
          </p:cNvSpPr>
          <p:nvPr>
            <p:ph type="body" sz="quarter" idx="18" hasCustomPrompt="1"/>
          </p:nvPr>
        </p:nvSpPr>
        <p:spPr>
          <a:xfrm>
            <a:off x="0" y="0"/>
            <a:ext cx="12191999" cy="6858000"/>
          </a:xfrm>
          <a:solidFill>
            <a:schemeClr val="tx2">
              <a:alpha val="60000"/>
            </a:schemeClr>
          </a:solidFill>
        </p:spPr>
        <p:txBody>
          <a:bodyPr anchor="b" anchorCtr="0"/>
          <a:lstStyle>
            <a:lvl1pPr marL="0" indent="0">
              <a:buFontTx/>
              <a:buNone/>
              <a:defRPr sz="100">
                <a:noFill/>
              </a:defRPr>
            </a:lvl1pPr>
            <a:lvl2pPr marL="468000" indent="0">
              <a:buFontTx/>
              <a:buNone/>
              <a:defRPr>
                <a:solidFill>
                  <a:schemeClr val="bg1"/>
                </a:solidFill>
              </a:defRPr>
            </a:lvl2pPr>
            <a:lvl3pPr marL="792000" indent="0">
              <a:buFontTx/>
              <a:buNone/>
              <a:defRPr>
                <a:solidFill>
                  <a:schemeClr val="bg1"/>
                </a:solidFill>
              </a:defRPr>
            </a:lvl3pPr>
            <a:lvl4pPr marL="792000" indent="0">
              <a:buFontTx/>
              <a:buNone/>
              <a:defRPr>
                <a:solidFill>
                  <a:schemeClr val="bg1"/>
                </a:solidFill>
              </a:defRPr>
            </a:lvl4pPr>
            <a:lvl5pPr marL="792000" indent="0">
              <a:buFontTx/>
              <a:buNone/>
              <a:defRPr>
                <a:solidFill>
                  <a:schemeClr val="bg1"/>
                </a:solidFill>
              </a:defRPr>
            </a:lvl5pPr>
          </a:lstStyle>
          <a:p>
            <a:pPr lvl="0"/>
            <a:r>
              <a:rPr lang="nb-NO" dirty="0"/>
              <a:t>Disclaimer</a:t>
            </a:r>
            <a:endParaRPr lang="nb-NO"/>
          </a:p>
        </p:txBody>
      </p:sp>
      <p:sp>
        <p:nvSpPr>
          <p:cNvPr id="20" name="Picture Placeholder 8"/>
          <p:cNvSpPr>
            <a:spLocks noGrp="1"/>
          </p:cNvSpPr>
          <p:nvPr>
            <p:ph type="pic" sz="quarter" idx="12" hasCustomPrompt="1"/>
          </p:nvPr>
        </p:nvSpPr>
        <p:spPr>
          <a:xfrm>
            <a:off x="0" y="0"/>
            <a:ext cx="12192000" cy="6858000"/>
          </a:xfrm>
          <a:noFill/>
        </p:spPr>
        <p:txBody>
          <a:bodyPr lIns="2232000" tIns="180000" rIns="2232000"/>
          <a:lstStyle>
            <a:lvl1pPr marL="0" indent="0" algn="ctr">
              <a:buFontTx/>
              <a:buNone/>
              <a:defRPr sz="1600">
                <a:solidFill>
                  <a:schemeClr val="bg1"/>
                </a:solidFill>
              </a:defRPr>
            </a:lvl1pPr>
          </a:lstStyle>
          <a:p>
            <a:r>
              <a:rPr lang="nb-NO" sz="1800" dirty="0"/>
              <a:t>Klikk på plassholderen og sett inn bilde via BrandMaster. For å få fargefilter på bildet, høyreklikk på innsatt bilde og velg Plasser lengst bak.</a:t>
            </a:r>
            <a:endParaRPr lang="nb-NO"/>
          </a:p>
        </p:txBody>
      </p:sp>
      <p:sp>
        <p:nvSpPr>
          <p:cNvPr id="17" name="Title 1">
            <a:extLst>
              <a:ext uri="{FF2B5EF4-FFF2-40B4-BE49-F238E27FC236}">
                <a16:creationId xmlns:a16="http://schemas.microsoft.com/office/drawing/2014/main" id="{24C2683B-7C00-40D7-B02A-EB8253B92D41}"/>
              </a:ext>
            </a:extLst>
          </p:cNvPr>
          <p:cNvSpPr>
            <a:spLocks noGrp="1"/>
          </p:cNvSpPr>
          <p:nvPr>
            <p:ph type="title" hasCustomPrompt="1"/>
          </p:nvPr>
        </p:nvSpPr>
        <p:spPr>
          <a:xfrm>
            <a:off x="0" y="1903412"/>
            <a:ext cx="5876925" cy="2732910"/>
          </a:xfrm>
          <a:solidFill>
            <a:schemeClr val="accent5"/>
          </a:solidFill>
        </p:spPr>
        <p:txBody>
          <a:bodyPr lIns="504000" tIns="144000" rIns="504000" bIns="1008000" anchor="b" anchorCtr="0">
            <a:normAutofit/>
          </a:bodyPr>
          <a:lstStyle>
            <a:lvl1pPr>
              <a:lnSpc>
                <a:spcPct val="100000"/>
              </a:lnSpc>
              <a:defRPr sz="3400" b="1" cap="all" baseline="0">
                <a:solidFill>
                  <a:schemeClr val="bg1"/>
                </a:solidFill>
              </a:defRPr>
            </a:lvl1pPr>
          </a:lstStyle>
          <a:p>
            <a:r>
              <a:rPr lang="nb-NO" dirty="0"/>
              <a:t>Klikk for å legge til en tittel</a:t>
            </a:r>
            <a:endParaRPr lang="nb-NO"/>
          </a:p>
        </p:txBody>
      </p:sp>
      <p:sp>
        <p:nvSpPr>
          <p:cNvPr id="22" name="Subtitle 2">
            <a:extLst>
              <a:ext uri="{FF2B5EF4-FFF2-40B4-BE49-F238E27FC236}">
                <a16:creationId xmlns:a16="http://schemas.microsoft.com/office/drawing/2014/main" id="{7815D879-B297-49CF-AC63-31AFE6CDF567}"/>
              </a:ext>
            </a:extLst>
          </p:cNvPr>
          <p:cNvSpPr>
            <a:spLocks noGrp="1"/>
          </p:cNvSpPr>
          <p:nvPr>
            <p:ph type="subTitle" idx="1" hasCustomPrompt="1"/>
          </p:nvPr>
        </p:nvSpPr>
        <p:spPr>
          <a:xfrm>
            <a:off x="504000" y="3708000"/>
            <a:ext cx="4870800" cy="742814"/>
          </a:xfrm>
        </p:spPr>
        <p:txBody>
          <a:bodyPr/>
          <a:lstStyle>
            <a:lvl1pPr marL="0" indent="0" algn="l">
              <a:spcBef>
                <a:spcPts val="0"/>
              </a:spcBef>
              <a:buFont typeface="Arial" panose="020B0604020202020204" pitchFamily="34" charset="0"/>
              <a:buChar char="​"/>
              <a:defRPr sz="1800" b="0">
                <a:solidFill>
                  <a:schemeClr val="bg1"/>
                </a:solidFill>
              </a:defRPr>
            </a:lvl1pPr>
            <a:lvl2pPr marL="0" indent="0" algn="l">
              <a:buFont typeface="Arial" panose="020B0604020202020204" pitchFamily="34" charset="0"/>
              <a:buNone/>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defRPr sz="2000">
                <a:solidFill>
                  <a:schemeClr val="bg1"/>
                </a:solidFill>
              </a:defRPr>
            </a:lvl9pPr>
          </a:lstStyle>
          <a:p>
            <a:r>
              <a:rPr lang="nb-NO" dirty="0"/>
              <a:t>Klikk for å legge til en undertittel </a:t>
            </a:r>
            <a:endParaRPr lang="nb-NO"/>
          </a:p>
        </p:txBody>
      </p:sp>
      <p:sp>
        <p:nvSpPr>
          <p:cNvPr id="18" name="Text Placeholder 17">
            <a:extLst>
              <a:ext uri="{FF2B5EF4-FFF2-40B4-BE49-F238E27FC236}">
                <a16:creationId xmlns:a16="http://schemas.microsoft.com/office/drawing/2014/main" id="{017B6595-2F6F-47EC-8B06-13A3E1ACC24F}"/>
              </a:ext>
            </a:extLst>
          </p:cNvPr>
          <p:cNvSpPr>
            <a:spLocks noGrp="1" noChangeAspect="1"/>
          </p:cNvSpPr>
          <p:nvPr>
            <p:ph type="body" sz="quarter" idx="15" hasCustomPrompt="1"/>
          </p:nvPr>
        </p:nvSpPr>
        <p:spPr bwMode="gray">
          <a:xfrm>
            <a:off x="788400" y="0"/>
            <a:ext cx="169200" cy="1410400"/>
          </a:xfrm>
          <a:custGeom>
            <a:avLst/>
            <a:gdLst>
              <a:gd name="connsiteX0" fmla="*/ 0 w 169200"/>
              <a:gd name="connsiteY0" fmla="*/ 0 h 1410400"/>
              <a:gd name="connsiteX1" fmla="*/ 169200 w 169200"/>
              <a:gd name="connsiteY1" fmla="*/ 0 h 1410400"/>
              <a:gd name="connsiteX2" fmla="*/ 169200 w 169200"/>
              <a:gd name="connsiteY2" fmla="*/ 1290426 h 1410400"/>
              <a:gd name="connsiteX3" fmla="*/ 0 w 169200"/>
              <a:gd name="connsiteY3" fmla="*/ 1410400 h 1410400"/>
              <a:gd name="connsiteX4" fmla="*/ 0 w 169200"/>
              <a:gd name="connsiteY4" fmla="*/ 1067982 h 1410400"/>
              <a:gd name="connsiteX5" fmla="*/ 0 w 169200"/>
              <a:gd name="connsiteY5" fmla="*/ 761974 h 1410400"/>
              <a:gd name="connsiteX6" fmla="*/ 0 w 169200"/>
              <a:gd name="connsiteY6" fmla="*/ 581107 h 1410400"/>
              <a:gd name="connsiteX7" fmla="*/ 0 w 169200"/>
              <a:gd name="connsiteY7" fmla="*/ 419556 h 1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00" h="1410400">
                <a:moveTo>
                  <a:pt x="0" y="0"/>
                </a:moveTo>
                <a:lnTo>
                  <a:pt x="169200" y="0"/>
                </a:lnTo>
                <a:lnTo>
                  <a:pt x="169200" y="1290426"/>
                </a:lnTo>
                <a:lnTo>
                  <a:pt x="0" y="1410400"/>
                </a:lnTo>
                <a:lnTo>
                  <a:pt x="0" y="1067982"/>
                </a:lnTo>
                <a:lnTo>
                  <a:pt x="0" y="761974"/>
                </a:lnTo>
                <a:lnTo>
                  <a:pt x="0" y="581107"/>
                </a:lnTo>
                <a:lnTo>
                  <a:pt x="0" y="419556"/>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21" name="Text Placeholder 20">
            <a:extLst>
              <a:ext uri="{FF2B5EF4-FFF2-40B4-BE49-F238E27FC236}">
                <a16:creationId xmlns:a16="http://schemas.microsoft.com/office/drawing/2014/main" id="{4DCE0251-F021-47DD-B0D2-CD913A321827}"/>
              </a:ext>
            </a:extLst>
          </p:cNvPr>
          <p:cNvSpPr>
            <a:spLocks noGrp="1" noChangeAspect="1"/>
          </p:cNvSpPr>
          <p:nvPr>
            <p:ph type="body" sz="quarter" idx="20" hasCustomPrompt="1"/>
          </p:nvPr>
        </p:nvSpPr>
        <p:spPr bwMode="gray">
          <a:xfrm>
            <a:off x="788400" y="6027068"/>
            <a:ext cx="169200" cy="834532"/>
          </a:xfrm>
          <a:custGeom>
            <a:avLst/>
            <a:gdLst>
              <a:gd name="connsiteX0" fmla="*/ 169200 w 169200"/>
              <a:gd name="connsiteY0" fmla="*/ 0 h 834532"/>
              <a:gd name="connsiteX1" fmla="*/ 169200 w 169200"/>
              <a:gd name="connsiteY1" fmla="*/ 321812 h 834532"/>
              <a:gd name="connsiteX2" fmla="*/ 169200 w 169200"/>
              <a:gd name="connsiteY2" fmla="*/ 495070 h 834532"/>
              <a:gd name="connsiteX3" fmla="*/ 169200 w 169200"/>
              <a:gd name="connsiteY3" fmla="*/ 643624 h 834532"/>
              <a:gd name="connsiteX4" fmla="*/ 169200 w 169200"/>
              <a:gd name="connsiteY4" fmla="*/ 834532 h 834532"/>
              <a:gd name="connsiteX5" fmla="*/ 0 w 169200"/>
              <a:gd name="connsiteY5" fmla="*/ 834532 h 834532"/>
              <a:gd name="connsiteX6" fmla="*/ 0 w 169200"/>
              <a:gd name="connsiteY6" fmla="*/ 643624 h 834532"/>
              <a:gd name="connsiteX7" fmla="*/ 0 w 169200"/>
              <a:gd name="connsiteY7" fmla="*/ 615043 h 834532"/>
              <a:gd name="connsiteX8" fmla="*/ 0 w 169200"/>
              <a:gd name="connsiteY8" fmla="*/ 441786 h 834532"/>
              <a:gd name="connsiteX9" fmla="*/ 0 w 169200"/>
              <a:gd name="connsiteY9" fmla="*/ 119974 h 8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200" h="834532">
                <a:moveTo>
                  <a:pt x="169200" y="0"/>
                </a:moveTo>
                <a:lnTo>
                  <a:pt x="169200" y="321812"/>
                </a:lnTo>
                <a:lnTo>
                  <a:pt x="169200" y="495070"/>
                </a:lnTo>
                <a:lnTo>
                  <a:pt x="169200" y="643624"/>
                </a:lnTo>
                <a:lnTo>
                  <a:pt x="169200" y="834532"/>
                </a:lnTo>
                <a:lnTo>
                  <a:pt x="0" y="834532"/>
                </a:lnTo>
                <a:lnTo>
                  <a:pt x="0" y="643624"/>
                </a:lnTo>
                <a:lnTo>
                  <a:pt x="0" y="615043"/>
                </a:lnTo>
                <a:lnTo>
                  <a:pt x="0" y="441786"/>
                </a:lnTo>
                <a:lnTo>
                  <a:pt x="0" y="119974"/>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15" name="Rectangle 14">
            <a:extLst>
              <a:ext uri="{FF2B5EF4-FFF2-40B4-BE49-F238E27FC236}">
                <a16:creationId xmlns:a16="http://schemas.microsoft.com/office/drawing/2014/main" id="{CBD7603D-9F31-4878-9E7E-48468B3B1B71}"/>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fargefilter: </a:t>
            </a:r>
            <a:r>
              <a:rPr kumimoji="0" lang="nb-NO" sz="1200" b="0" i="0" u="none" strike="noStrike" cap="none" normalizeH="0" baseline="0" dirty="0">
                <a:ln>
                  <a:noFill/>
                </a:ln>
                <a:effectLst/>
              </a:rPr>
              <a:t>Sett inn bilde først, høyreklikk på bildet, velg </a:t>
            </a:r>
            <a:r>
              <a:rPr kumimoji="0" lang="nb-NO" sz="1200" b="1" i="0" u="none" strike="noStrike" cap="none" normalizeH="0" baseline="0" dirty="0">
                <a:ln>
                  <a:noFill/>
                </a:ln>
                <a:effectLst/>
              </a:rPr>
              <a:t>Plasser lengst bak</a:t>
            </a:r>
            <a:r>
              <a:rPr kumimoji="0" lang="nb-NO" sz="1200" b="0" i="0" u="none" strike="noStrike" cap="none" normalizeH="0" baseline="0" dirty="0">
                <a:ln>
                  <a:noFill/>
                </a:ln>
                <a:effectLst/>
              </a:rPr>
              <a:t>. Klikk så på fargefilter,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effectLst/>
              </a:rPr>
              <a:t>Velg passende farge på tekstboks: </a:t>
            </a:r>
            <a:r>
              <a:rPr kumimoji="0" lang="nb-NO" sz="1200" b="0" i="0" u="none" strike="noStrike" cap="none" normalizeH="0" baseline="0" dirty="0">
                <a:ln>
                  <a:noFill/>
                </a:ln>
                <a:effectLst/>
              </a:rPr>
              <a:t>Klikk på tekstboks, velg farge fra </a:t>
            </a:r>
            <a:r>
              <a:rPr kumimoji="0" lang="nb-NO" sz="1200" b="1" i="0" u="none" strike="noStrike" cap="none" normalizeH="0" baseline="0" dirty="0">
                <a:ln>
                  <a:noFill/>
                </a:ln>
                <a:effectLst/>
              </a:rPr>
              <a:t>Farge.</a:t>
            </a:r>
            <a:endParaRPr lang="nb-NO"/>
          </a:p>
        </p:txBody>
      </p:sp>
      <p:sp>
        <p:nvSpPr>
          <p:cNvPr id="31" name="Disclaimer" descr="{&quot;templafy&quot;:{&quot;id&quot;:&quot;f9f2b935-10ec-4fb1-a892-b8e6905cad86&quot;}}">
            <a:extLst>
              <a:ext uri="{FF2B5EF4-FFF2-40B4-BE49-F238E27FC236}">
                <a16:creationId xmlns:a16="http://schemas.microsoft.com/office/drawing/2014/main" id="{F6C85AAB-8A6C-4BF5-899F-1C4DB59FFA82}"/>
              </a:ext>
            </a:extLst>
          </p:cNvPr>
          <p:cNvSpPr/>
          <p:nvPr userDrawn="1"/>
        </p:nvSpPr>
        <p:spPr bwMode="auto">
          <a:xfrm>
            <a:off x="1116014" y="6242400"/>
            <a:ext cx="5951538" cy="448727"/>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b"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850" b="0" i="0" u="none" strike="noStrike" cap="none" normalizeH="0" baseline="0" noProof="0" dirty="0">
                <a:ln>
                  <a:noFill/>
                </a:ln>
                <a:solidFill>
                  <a:schemeClr val="bg1"/>
                </a:solidFill>
                <a:effectLst/>
              </a:rPr>
              <a:t>Alt innhold i denne presentasjonen tilhører BDO AS eller BDO Advokater AS og skal ikke kopieres eller distribueres uten vårt skriftlige samtykke.</a:t>
            </a:r>
            <a:endParaRPr lang="nb-NO"/>
          </a:p>
        </p:txBody>
      </p:sp>
      <p:pic>
        <p:nvPicPr>
          <p:cNvPr id="19" name="Logo" descr="{&quot;templafy&quot;:{&quot;id&quot;:&quot;e23eefec-2cb4-45a1-a503-ac8815b95dcc&quot;}}">
            <a:extLst>
              <a:ext uri="{FF2B5EF4-FFF2-40B4-BE49-F238E27FC236}">
                <a16:creationId xmlns:a16="http://schemas.microsoft.com/office/drawing/2014/main" id="{C94246AF-845D-4D39-B11C-9898CEF5C42C}"/>
              </a:ext>
            </a:extLst>
          </p:cNvPr>
          <p:cNvPicPr>
            <a:picLocks noChangeAspect="1"/>
          </p:cNvPicPr>
          <p:nvPr userDrawn="1"/>
        </p:nvPicPr>
        <p:blipFill>
          <a:blip r:embed="rId2"/>
          <a:srcRect/>
          <a:stretch/>
        </p:blipFill>
        <p:spPr>
          <a:xfrm>
            <a:off x="10817943" y="6164541"/>
            <a:ext cx="857325" cy="498197"/>
          </a:xfrm>
          <a:prstGeom prst="rect">
            <a:avLst/>
          </a:prstGeom>
        </p:spPr>
      </p:pic>
      <p:sp>
        <p:nvSpPr>
          <p:cNvPr id="26" name="Name">
            <a:extLst>
              <a:ext uri="{FF2B5EF4-FFF2-40B4-BE49-F238E27FC236}">
                <a16:creationId xmlns:a16="http://schemas.microsoft.com/office/drawing/2014/main" id="{AE0005B8-E992-4E41-AB2B-55F66F1A8C46}"/>
              </a:ext>
            </a:extLst>
          </p:cNvPr>
          <p:cNvSpPr>
            <a:spLocks noGrp="1"/>
          </p:cNvSpPr>
          <p:nvPr>
            <p:ph type="body" sz="quarter" idx="11" hasCustomPrompt="1"/>
          </p:nvPr>
        </p:nvSpPr>
        <p:spPr bwMode="gray">
          <a:xfrm>
            <a:off x="1116014" y="5952141"/>
            <a:ext cx="5951538" cy="161376"/>
          </a:xfrm>
          <a:prstGeom prst="rect">
            <a:avLst/>
          </a:prstGeom>
        </p:spPr>
        <p:txBody>
          <a:bodyPr vert="horz" wrap="square" lIns="0" tIns="0" rIns="0" bIns="0" rtlCol="0" anchor="b" anchorCtr="0">
            <a:noAutofit/>
          </a:bodyPr>
          <a:lstStyle>
            <a:lvl1pPr marL="0" indent="0" algn="l" defTabSz="1218786" rtl="0" eaLnBrk="1" latinLnBrk="0" hangingPunct="1">
              <a:lnSpc>
                <a:spcPct val="100000"/>
              </a:lnSpc>
              <a:spcBef>
                <a:spcPts val="0"/>
              </a:spcBef>
              <a:spcAft>
                <a:spcPts val="0"/>
              </a:spcAft>
              <a:buNone/>
              <a:defRPr lang="en-GB" sz="850" b="0"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nb-NO" dirty="0"/>
              <a:t>Forfatternavn</a:t>
            </a:r>
            <a:endParaRPr lang="nb-NO"/>
          </a:p>
        </p:txBody>
      </p:sp>
      <p:sp>
        <p:nvSpPr>
          <p:cNvPr id="29" name="Text Placeholder 2">
            <a:extLst>
              <a:ext uri="{FF2B5EF4-FFF2-40B4-BE49-F238E27FC236}">
                <a16:creationId xmlns:a16="http://schemas.microsoft.com/office/drawing/2014/main" id="{855ADD3A-00E3-45B9-9E49-A2EAE7CF0B07}"/>
              </a:ext>
            </a:extLst>
          </p:cNvPr>
          <p:cNvSpPr>
            <a:spLocks noGrp="1"/>
          </p:cNvSpPr>
          <p:nvPr>
            <p:ph type="body" sz="quarter" idx="21" hasCustomPrompt="1"/>
          </p:nvPr>
        </p:nvSpPr>
        <p:spPr>
          <a:xfrm>
            <a:off x="1116014" y="6119014"/>
            <a:ext cx="5951538" cy="184666"/>
          </a:xfrm>
        </p:spPr>
        <p:txBody>
          <a:bodyPr/>
          <a:lstStyle>
            <a:lvl1pPr marL="0" indent="0">
              <a:buNone/>
              <a:defRPr sz="850" cap="all">
                <a:solidFill>
                  <a:schemeClr val="bg1"/>
                </a:solidFill>
              </a:defRPr>
            </a:lvl1pPr>
            <a:lvl2pPr marL="252000" indent="0">
              <a:buNone/>
              <a:defRPr sz="850" cap="all"/>
            </a:lvl2pPr>
            <a:lvl3pPr marL="468000" indent="0">
              <a:buNone/>
              <a:defRPr sz="850" cap="all"/>
            </a:lvl3pPr>
            <a:lvl4pPr marL="648000" indent="0">
              <a:buNone/>
              <a:defRPr sz="850" cap="all"/>
            </a:lvl4pPr>
            <a:lvl5pPr>
              <a:buNone/>
              <a:defRPr sz="850" cap="all"/>
            </a:lvl5pPr>
          </a:lstStyle>
          <a:p>
            <a:pPr lvl="0"/>
            <a:r>
              <a:rPr lang="nb-NO" dirty="0"/>
              <a:t>Dato</a:t>
            </a:r>
            <a:endParaRPr lang="nb-NO"/>
          </a:p>
        </p:txBody>
      </p:sp>
    </p:spTree>
    <p:extLst>
      <p:ext uri="{BB962C8B-B14F-4D97-AF65-F5344CB8AC3E}">
        <p14:creationId xmlns:p14="http://schemas.microsoft.com/office/powerpoint/2010/main" val="13658364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og tekst. Bilde H (25%)">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522006" y="1903413"/>
            <a:ext cx="7581270"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E42190F8-2369-4A28-B567-F51548578C84}"/>
              </a:ext>
            </a:extLst>
          </p:cNvPr>
          <p:cNvSpPr>
            <a:spLocks noGrp="1"/>
          </p:cNvSpPr>
          <p:nvPr>
            <p:ph type="body" sz="quarter" idx="27" hasCustomPrompt="1"/>
          </p:nvPr>
        </p:nvSpPr>
        <p:spPr>
          <a:xfrm>
            <a:off x="774000" y="2156400"/>
            <a:ext cx="70488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8258176" y="1911349"/>
            <a:ext cx="3411823" cy="4038601"/>
          </a:xfrm>
          <a:prstGeom prst="rect">
            <a:avLst/>
          </a:prstGeom>
          <a:noFill/>
        </p:spPr>
        <p:txBody>
          <a:bodyPr tIns="72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E37F0B7E-BE4A-44DD-BBC0-E11A85549869}"/>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15A258A2-7EED-41F3-A2BA-E3AD4CD17723}"/>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CA6D6727-D6BE-4169-AFD5-A95179371C9D}"/>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542895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og tekst. Bilde H (75%)">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522006" y="1903413"/>
            <a:ext cx="3411819"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A4A5D24A-692B-4CEC-9153-65902EF0CD5C}"/>
              </a:ext>
            </a:extLst>
          </p:cNvPr>
          <p:cNvSpPr>
            <a:spLocks noGrp="1"/>
          </p:cNvSpPr>
          <p:nvPr>
            <p:ph type="body" sz="quarter" idx="27" hasCustomPrompt="1"/>
          </p:nvPr>
        </p:nvSpPr>
        <p:spPr>
          <a:xfrm>
            <a:off x="774000" y="2156400"/>
            <a:ext cx="2907831"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4090988" y="1911349"/>
            <a:ext cx="7579011" cy="4038601"/>
          </a:xfrm>
          <a:prstGeom prst="rect">
            <a:avLst/>
          </a:prstGeom>
          <a:noFill/>
        </p:spPr>
        <p:txBody>
          <a:bodyPr tIns="72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44FF010C-047B-44E8-8DAE-473702520C52}"/>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381965DE-B8FF-4755-A7F8-44AD161DD535}"/>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31B0391C-C917-4A71-93B9-EB7E4DBAA813}"/>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696170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og tekst. Bilde V (66%) ">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7504112" y="1315244"/>
            <a:ext cx="4165887" cy="1764000"/>
          </a:xfrm>
        </p:spPr>
        <p:txBody>
          <a:bodyPr/>
          <a:lstStyle>
            <a:lvl1pPr>
              <a:defRPr/>
            </a:lvl1pPr>
          </a:lstStyle>
          <a:p>
            <a:r>
              <a:rPr lang="nb-NO" dirty="0"/>
              <a:t>Klikk for å legge til en tittel, maks. 4 linjer</a:t>
            </a:r>
            <a:endParaRPr lang="nb-NO"/>
          </a:p>
        </p:txBody>
      </p:sp>
      <p:sp>
        <p:nvSpPr>
          <p:cNvPr id="9" name="Content Placeholder 2"/>
          <p:cNvSpPr>
            <a:spLocks noGrp="1"/>
          </p:cNvSpPr>
          <p:nvPr>
            <p:ph sz="quarter" idx="20" hasCustomPrompt="1"/>
          </p:nvPr>
        </p:nvSpPr>
        <p:spPr>
          <a:xfrm>
            <a:off x="7504112" y="3326004"/>
            <a:ext cx="4165887" cy="2623946"/>
          </a:xfrm>
        </p:spPr>
        <p:txBody>
          <a:bodyPr/>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0" y="1341000"/>
            <a:ext cx="6908801" cy="4176000"/>
          </a:xfrm>
          <a:prstGeom prst="rect">
            <a:avLst/>
          </a:prstGeom>
          <a:noFill/>
        </p:spPr>
        <p:txBody>
          <a:bodyPr tIns="72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2A66AFE4-C85A-4CDC-AD0A-C61B32FE6418}"/>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5531717B-CF60-438E-8C00-A9F2B7169B77}"/>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F124F87C-570E-42E5-9D71-FB3271A012BD}"/>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4060321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og tekst. Bilde V (75%)">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8257894" y="1903413"/>
            <a:ext cx="3411819"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E5211158-9599-468D-9C2F-4B76A602AADD}"/>
              </a:ext>
            </a:extLst>
          </p:cNvPr>
          <p:cNvSpPr>
            <a:spLocks noGrp="1"/>
          </p:cNvSpPr>
          <p:nvPr>
            <p:ph type="body" sz="quarter" idx="27" hasCustomPrompt="1"/>
          </p:nvPr>
        </p:nvSpPr>
        <p:spPr>
          <a:xfrm>
            <a:off x="8509887" y="2156400"/>
            <a:ext cx="2907831"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520414" y="1911349"/>
            <a:ext cx="7579011" cy="4038601"/>
          </a:xfrm>
          <a:prstGeom prst="rect">
            <a:avLst/>
          </a:prstGeom>
          <a:noFill/>
        </p:spPr>
        <p:txBody>
          <a:bodyPr tIns="72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2A66AFE4-C85A-4CDC-AD0A-C61B32FE6418}"/>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5531717B-CF60-438E-8C00-A9F2B7169B77}"/>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F124F87C-570E-42E5-9D71-FB3271A012BD}"/>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569781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ading og tekst. Bilde (66%) 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522006" y="772844"/>
            <a:ext cx="4442107" cy="864000"/>
          </a:xfrm>
        </p:spPr>
        <p:txBody>
          <a:bodyPr/>
          <a:lstStyle>
            <a:lvl1pPr>
              <a:defRPr/>
            </a:lvl1pPr>
          </a:lstStyle>
          <a:p>
            <a:r>
              <a:rPr lang="nb-NO" dirty="0"/>
              <a:t>Klikk for å legge til en tittel</a:t>
            </a:r>
            <a:endParaRPr lang="nb-NO"/>
          </a:p>
        </p:txBody>
      </p:sp>
      <p:sp>
        <p:nvSpPr>
          <p:cNvPr id="9" name="Content Placeholder 2"/>
          <p:cNvSpPr>
            <a:spLocks noGrp="1"/>
          </p:cNvSpPr>
          <p:nvPr>
            <p:ph sz="quarter" idx="20" hasCustomPrompt="1"/>
          </p:nvPr>
        </p:nvSpPr>
        <p:spPr>
          <a:xfrm>
            <a:off x="522007" y="1903413"/>
            <a:ext cx="4442106" cy="4046538"/>
          </a:xfrm>
        </p:spPr>
        <p:txBody>
          <a:bodyPr/>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1" name="Picture Placeholder 10"/>
          <p:cNvSpPr>
            <a:spLocks noGrp="1"/>
          </p:cNvSpPr>
          <p:nvPr>
            <p:ph type="pic" sz="quarter" idx="16" hasCustomPrompt="1"/>
          </p:nvPr>
        </p:nvSpPr>
        <p:spPr>
          <a:xfrm>
            <a:off x="5122863" y="0"/>
            <a:ext cx="7069137" cy="6858000"/>
          </a:xfrm>
          <a:prstGeom prst="rect">
            <a:avLst/>
          </a:prstGeom>
          <a:noFill/>
        </p:spPr>
        <p:txBody>
          <a:bodyPr tIns="756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E3386DDA-2BC1-46E3-A51E-E170EDCD7D8F}"/>
              </a:ext>
            </a:extLst>
          </p:cNvPr>
          <p:cNvSpPr>
            <a:spLocks noGrp="1"/>
          </p:cNvSpPr>
          <p:nvPr>
            <p:ph type="dt" sz="half" idx="21"/>
          </p:nvPr>
        </p:nvSpPr>
        <p:spPr/>
        <p:txBody>
          <a:bodyPr/>
          <a:lstStyle/>
          <a:p>
            <a:endParaRPr lang="nb-NO" dirty="0"/>
          </a:p>
        </p:txBody>
      </p:sp>
      <p:sp>
        <p:nvSpPr>
          <p:cNvPr id="4" name="Footer Placeholder 3">
            <a:extLst>
              <a:ext uri="{FF2B5EF4-FFF2-40B4-BE49-F238E27FC236}">
                <a16:creationId xmlns:a16="http://schemas.microsoft.com/office/drawing/2014/main" id="{83824FC1-84A2-42BA-83F4-2625A63307F5}"/>
              </a:ext>
            </a:extLst>
          </p:cNvPr>
          <p:cNvSpPr>
            <a:spLocks noGrp="1"/>
          </p:cNvSpPr>
          <p:nvPr>
            <p:ph type="ftr" sz="quarter" idx="22"/>
          </p:nvPr>
        </p:nvSpPr>
        <p:spPr/>
        <p:txBody>
          <a:bodyPr/>
          <a:lstStyle/>
          <a:p>
            <a:endParaRPr lang="nb-NO" dirty="0"/>
          </a:p>
        </p:txBody>
      </p:sp>
      <p:sp>
        <p:nvSpPr>
          <p:cNvPr id="5" name="Slide Number Placeholder 4">
            <a:extLst>
              <a:ext uri="{FF2B5EF4-FFF2-40B4-BE49-F238E27FC236}">
                <a16:creationId xmlns:a16="http://schemas.microsoft.com/office/drawing/2014/main" id="{7114AF83-F7D1-46CC-9AEE-94E700CEDDE1}"/>
              </a:ext>
            </a:extLst>
          </p:cNvPr>
          <p:cNvSpPr>
            <a:spLocks noGrp="1"/>
          </p:cNvSpPr>
          <p:nvPr>
            <p:ph type="sldNum" sz="quarter" idx="23"/>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pic>
        <p:nvPicPr>
          <p:cNvPr id="13" name="Logo">
            <a:extLst>
              <a:ext uri="{FF2B5EF4-FFF2-40B4-BE49-F238E27FC236}">
                <a16:creationId xmlns:a16="http://schemas.microsoft.com/office/drawing/2014/main" id="{7DAF877D-128E-4BB1-9BE1-DFDCA5087C75}"/>
              </a:ext>
            </a:extLst>
          </p:cNvPr>
          <p:cNvPicPr>
            <a:picLocks noChangeAspect="1"/>
          </p:cNvPicPr>
          <p:nvPr userDrawn="1"/>
        </p:nvPicPr>
        <p:blipFill>
          <a:blip r:embed="rId2"/>
          <a:srcRect/>
          <a:stretch/>
        </p:blipFill>
        <p:spPr>
          <a:xfrm>
            <a:off x="10823384" y="6308395"/>
            <a:ext cx="848992" cy="326093"/>
          </a:xfrm>
          <a:prstGeom prst="rect">
            <a:avLst/>
          </a:prstGeom>
        </p:spPr>
      </p:pic>
      <p:sp>
        <p:nvSpPr>
          <p:cNvPr id="14" name="Freeform: Shape 13">
            <a:extLst>
              <a:ext uri="{FF2B5EF4-FFF2-40B4-BE49-F238E27FC236}">
                <a16:creationId xmlns:a16="http://schemas.microsoft.com/office/drawing/2014/main" id="{8FD5DEA2-19ED-4421-A0D4-9FE502F90D2F}"/>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sp>
        <p:nvSpPr>
          <p:cNvPr id="16" name="Freeform: Shape 15">
            <a:extLst>
              <a:ext uri="{FF2B5EF4-FFF2-40B4-BE49-F238E27FC236}">
                <a16:creationId xmlns:a16="http://schemas.microsoft.com/office/drawing/2014/main" id="{781DDFD8-C53C-4653-81D9-3C44FFA356A1}"/>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spTree>
    <p:extLst>
      <p:ext uri="{BB962C8B-B14F-4D97-AF65-F5344CB8AC3E}">
        <p14:creationId xmlns:p14="http://schemas.microsoft.com/office/powerpoint/2010/main" val="3485434083"/>
      </p:ext>
    </p:extLst>
  </p:cSld>
  <p:clrMapOvr>
    <a:masterClrMapping/>
  </p:clrMapOvr>
  <p:extLst>
    <p:ext uri="{DCECCB84-F9BA-43D5-87BE-67443E8EF086}">
      <p15:sldGuideLst xmlns:p15="http://schemas.microsoft.com/office/powerpoint/2012/main">
        <p15:guide id="1" pos="3127"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ading og tekst Bilde (66%) B">
    <p:bg bwMode="ltGray">
      <p:bgPr>
        <a:solidFill>
          <a:schemeClr val="accent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D51174-5988-47F1-AB1D-48057F677734}"/>
              </a:ext>
            </a:extLst>
          </p:cNvPr>
          <p:cNvSpPr/>
          <p:nvPr userDrawn="1"/>
        </p:nvSpPr>
        <p:spPr bwMode="auto">
          <a:xfrm>
            <a:off x="5122862" y="0"/>
            <a:ext cx="7069136" cy="6857998"/>
          </a:xfrm>
          <a:prstGeom prst="rect">
            <a:avLst/>
          </a:prstGeom>
          <a:solidFill>
            <a:schemeClr val="bg1"/>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14" name="Freeform: Shape 13">
            <a:extLst>
              <a:ext uri="{FF2B5EF4-FFF2-40B4-BE49-F238E27FC236}">
                <a16:creationId xmlns:a16="http://schemas.microsoft.com/office/drawing/2014/main" id="{8FD5DEA2-19ED-4421-A0D4-9FE502F90D2F}"/>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16" name="Freeform: Shape 15">
            <a:extLst>
              <a:ext uri="{FF2B5EF4-FFF2-40B4-BE49-F238E27FC236}">
                <a16:creationId xmlns:a16="http://schemas.microsoft.com/office/drawing/2014/main" id="{781DDFD8-C53C-4653-81D9-3C44FFA356A1}"/>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522006" y="772844"/>
            <a:ext cx="4442107" cy="864000"/>
          </a:xfrm>
        </p:spPr>
        <p:txBody>
          <a:bodyPr/>
          <a:lstStyle>
            <a:lvl1pPr>
              <a:defRPr>
                <a:solidFill>
                  <a:schemeClr val="bg1"/>
                </a:solidFill>
              </a:defRPr>
            </a:lvl1pPr>
          </a:lstStyle>
          <a:p>
            <a:r>
              <a:rPr lang="nb-NO" dirty="0"/>
              <a:t>Klikk for å legge til en tittel</a:t>
            </a:r>
            <a:endParaRPr lang="nb-NO"/>
          </a:p>
        </p:txBody>
      </p:sp>
      <p:sp>
        <p:nvSpPr>
          <p:cNvPr id="9" name="Content Placeholder 2"/>
          <p:cNvSpPr>
            <a:spLocks noGrp="1"/>
          </p:cNvSpPr>
          <p:nvPr>
            <p:ph sz="quarter" idx="20" hasCustomPrompt="1"/>
          </p:nvPr>
        </p:nvSpPr>
        <p:spPr>
          <a:xfrm>
            <a:off x="522007" y="1903413"/>
            <a:ext cx="4442106" cy="40465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a:p>
            <a:pPr lvl="8"/>
            <a:endParaRPr lang="nb-NO" dirty="0"/>
          </a:p>
        </p:txBody>
      </p:sp>
      <p:sp>
        <p:nvSpPr>
          <p:cNvPr id="11" name="Picture Placeholder 10"/>
          <p:cNvSpPr>
            <a:spLocks noGrp="1"/>
          </p:cNvSpPr>
          <p:nvPr>
            <p:ph type="pic" sz="quarter" idx="16" hasCustomPrompt="1"/>
          </p:nvPr>
        </p:nvSpPr>
        <p:spPr>
          <a:xfrm>
            <a:off x="5122863" y="0"/>
            <a:ext cx="7069137" cy="6858000"/>
          </a:xfrm>
          <a:prstGeom prst="rect">
            <a:avLst/>
          </a:prstGeom>
          <a:noFill/>
        </p:spPr>
        <p:txBody>
          <a:bodyPr tIns="756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E3386DDA-2BC1-46E3-A51E-E170EDCD7D8F}"/>
              </a:ext>
            </a:extLst>
          </p:cNvPr>
          <p:cNvSpPr>
            <a:spLocks noGrp="1"/>
          </p:cNvSpPr>
          <p:nvPr>
            <p:ph type="dt" sz="half" idx="21"/>
          </p:nvPr>
        </p:nvSpPr>
        <p:spPr/>
        <p:txBody>
          <a:bodyPr/>
          <a:lstStyle/>
          <a:p>
            <a:endParaRPr lang="nb-NO" dirty="0"/>
          </a:p>
        </p:txBody>
      </p:sp>
      <p:sp>
        <p:nvSpPr>
          <p:cNvPr id="4" name="Footer Placeholder 3">
            <a:extLst>
              <a:ext uri="{FF2B5EF4-FFF2-40B4-BE49-F238E27FC236}">
                <a16:creationId xmlns:a16="http://schemas.microsoft.com/office/drawing/2014/main" id="{83824FC1-84A2-42BA-83F4-2625A63307F5}"/>
              </a:ext>
            </a:extLst>
          </p:cNvPr>
          <p:cNvSpPr>
            <a:spLocks noGrp="1"/>
          </p:cNvSpPr>
          <p:nvPr>
            <p:ph type="ftr" sz="quarter" idx="22"/>
          </p:nvPr>
        </p:nvSpPr>
        <p:spPr/>
        <p:txBody>
          <a:bodyPr/>
          <a:lstStyle/>
          <a:p>
            <a:endParaRPr lang="nb-NO" dirty="0"/>
          </a:p>
        </p:txBody>
      </p:sp>
      <p:sp>
        <p:nvSpPr>
          <p:cNvPr id="5" name="Slide Number Placeholder 4">
            <a:extLst>
              <a:ext uri="{FF2B5EF4-FFF2-40B4-BE49-F238E27FC236}">
                <a16:creationId xmlns:a16="http://schemas.microsoft.com/office/drawing/2014/main" id="{7114AF83-F7D1-46CC-9AEE-94E700CEDDE1}"/>
              </a:ext>
            </a:extLst>
          </p:cNvPr>
          <p:cNvSpPr>
            <a:spLocks noGrp="1"/>
          </p:cNvSpPr>
          <p:nvPr>
            <p:ph type="sldNum" sz="quarter" idx="23"/>
          </p:nvPr>
        </p:nvSpPr>
        <p:spPr/>
        <p:txBody>
          <a:bodyPr/>
          <a:lstStyle>
            <a:lvl1pPr>
              <a:defRPr>
                <a:solidFill>
                  <a:schemeClr val="bg1"/>
                </a:solidFill>
              </a:defRPr>
            </a:lvl1pPr>
          </a:lstStyle>
          <a:p>
            <a:fld id="{9329B6BB-2231-443D-A106-476177BA91F4}" type="slidenum">
              <a:rPr lang="nb-NO" smtClean="0"/>
              <a:pPr/>
              <a:t>‹#›</a:t>
            </a:fld>
            <a:endParaRPr lang="nb-NO" dirty="0"/>
          </a:p>
        </p:txBody>
      </p:sp>
      <p:sp>
        <p:nvSpPr>
          <p:cNvPr id="17" name="Logo firm TP">
            <a:extLst>
              <a:ext uri="{FF2B5EF4-FFF2-40B4-BE49-F238E27FC236}">
                <a16:creationId xmlns:a16="http://schemas.microsoft.com/office/drawing/2014/main" id="{9DA0DF5C-0B20-481B-B41B-C03F4B10914C}"/>
              </a:ext>
            </a:extLst>
          </p:cNvPr>
          <p:cNvSpPr>
            <a:spLocks noGrp="1"/>
          </p:cNvSpPr>
          <p:nvPr>
            <p:ph type="body" sz="quarter" idx="24"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13" name="Rectangle 12">
            <a:extLst>
              <a:ext uri="{FF2B5EF4-FFF2-40B4-BE49-F238E27FC236}">
                <a16:creationId xmlns:a16="http://schemas.microsoft.com/office/drawing/2014/main" id="{9F69F244-4039-49CF-A7A1-26A928B95AC6}"/>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bakgrunnsfarge: </a:t>
            </a:r>
            <a:r>
              <a:rPr kumimoji="0" lang="nb-NO" sz="1200" b="0" i="0" u="none" strike="noStrike" cap="none" normalizeH="0" baseline="0" dirty="0">
                <a:ln>
                  <a:noFill/>
                </a:ln>
                <a:effectLst/>
              </a:rPr>
              <a:t>Høyreklikk utenfor lysbildet, velg </a:t>
            </a:r>
            <a:r>
              <a:rPr kumimoji="0" lang="nb-NO" sz="1200" b="1" i="0" u="none" strike="noStrike" cap="none" normalizeH="0" baseline="0" dirty="0">
                <a:ln>
                  <a:noFill/>
                </a:ln>
                <a:effectLst/>
              </a:rPr>
              <a:t>Formater bakgrunn</a:t>
            </a:r>
            <a:r>
              <a:rPr kumimoji="0" lang="nb-NO" sz="1200" b="0" i="0" u="none" strike="noStrike" cap="none" normalizeH="0" baseline="0" dirty="0">
                <a:ln>
                  <a:noFill/>
                </a:ln>
                <a:effectLst/>
              </a:rPr>
              <a:t>,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Tree>
    <p:extLst>
      <p:ext uri="{BB962C8B-B14F-4D97-AF65-F5344CB8AC3E}">
        <p14:creationId xmlns:p14="http://schemas.microsoft.com/office/powerpoint/2010/main" val="1939648721"/>
      </p:ext>
    </p:extLst>
  </p:cSld>
  <p:clrMapOvr>
    <a:masterClrMapping/>
  </p:clrMapOvr>
  <p:extLst>
    <p:ext uri="{DCECCB84-F9BA-43D5-87BE-67443E8EF086}">
      <p15:sldGuideLst xmlns:p15="http://schemas.microsoft.com/office/powerpoint/2012/main">
        <p15:guide id="1" pos="3127" userDrawn="1">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ading og tekst. Bilde (50%)">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D51174-5988-47F1-AB1D-48057F677734}"/>
              </a:ext>
            </a:extLst>
          </p:cNvPr>
          <p:cNvSpPr/>
          <p:nvPr userDrawn="1"/>
        </p:nvSpPr>
        <p:spPr bwMode="auto">
          <a:xfrm>
            <a:off x="6094800" y="0"/>
            <a:ext cx="6094800" cy="6857998"/>
          </a:xfrm>
          <a:prstGeom prst="rect">
            <a:avLst/>
          </a:prstGeom>
          <a:solidFill>
            <a:schemeClr val="bg1"/>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14" name="Freeform: Shape 13">
            <a:extLst>
              <a:ext uri="{FF2B5EF4-FFF2-40B4-BE49-F238E27FC236}">
                <a16:creationId xmlns:a16="http://schemas.microsoft.com/office/drawing/2014/main" id="{8FD5DEA2-19ED-4421-A0D4-9FE502F90D2F}"/>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16" name="Freeform: Shape 15">
            <a:extLst>
              <a:ext uri="{FF2B5EF4-FFF2-40B4-BE49-F238E27FC236}">
                <a16:creationId xmlns:a16="http://schemas.microsoft.com/office/drawing/2014/main" id="{781DDFD8-C53C-4653-81D9-3C44FFA356A1}"/>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11" name="Picture Placeholder 10"/>
          <p:cNvSpPr>
            <a:spLocks noGrp="1"/>
          </p:cNvSpPr>
          <p:nvPr>
            <p:ph type="pic" sz="quarter" idx="16" hasCustomPrompt="1"/>
          </p:nvPr>
        </p:nvSpPr>
        <p:spPr>
          <a:xfrm>
            <a:off x="6094800" y="0"/>
            <a:ext cx="6094800" cy="6858000"/>
          </a:xfrm>
          <a:prstGeom prst="rect">
            <a:avLst/>
          </a:prstGeom>
          <a:noFill/>
        </p:spPr>
        <p:txBody>
          <a:bodyPr tIns="756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522006" y="772844"/>
            <a:ext cx="5051942" cy="1764000"/>
          </a:xfrm>
        </p:spPr>
        <p:txBody>
          <a:bodyPr/>
          <a:lstStyle>
            <a:lvl1pPr>
              <a:defRPr>
                <a:solidFill>
                  <a:schemeClr val="bg1"/>
                </a:solidFill>
              </a:defRPr>
            </a:lvl1pPr>
          </a:lstStyle>
          <a:p>
            <a:r>
              <a:rPr lang="nb-NO" dirty="0"/>
              <a:t>Klikk for å legge til en tittel, maks. 4 linjer</a:t>
            </a:r>
            <a:endParaRPr lang="nb-NO"/>
          </a:p>
        </p:txBody>
      </p:sp>
      <p:sp>
        <p:nvSpPr>
          <p:cNvPr id="9" name="Content Placeholder 2"/>
          <p:cNvSpPr>
            <a:spLocks noGrp="1"/>
          </p:cNvSpPr>
          <p:nvPr>
            <p:ph sz="quarter" idx="20" hasCustomPrompt="1"/>
          </p:nvPr>
        </p:nvSpPr>
        <p:spPr>
          <a:xfrm>
            <a:off x="522007" y="2768400"/>
            <a:ext cx="5051942" cy="3181550"/>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 name="Date Placeholder 1">
            <a:extLst>
              <a:ext uri="{FF2B5EF4-FFF2-40B4-BE49-F238E27FC236}">
                <a16:creationId xmlns:a16="http://schemas.microsoft.com/office/drawing/2014/main" id="{E3386DDA-2BC1-46E3-A51E-E170EDCD7D8F}"/>
              </a:ext>
            </a:extLst>
          </p:cNvPr>
          <p:cNvSpPr>
            <a:spLocks noGrp="1"/>
          </p:cNvSpPr>
          <p:nvPr>
            <p:ph type="dt" sz="half" idx="21"/>
          </p:nvPr>
        </p:nvSpPr>
        <p:spPr/>
        <p:txBody>
          <a:bodyPr/>
          <a:lstStyle/>
          <a:p>
            <a:endParaRPr lang="nb-NO" dirty="0"/>
          </a:p>
        </p:txBody>
      </p:sp>
      <p:sp>
        <p:nvSpPr>
          <p:cNvPr id="4" name="Footer Placeholder 3">
            <a:extLst>
              <a:ext uri="{FF2B5EF4-FFF2-40B4-BE49-F238E27FC236}">
                <a16:creationId xmlns:a16="http://schemas.microsoft.com/office/drawing/2014/main" id="{83824FC1-84A2-42BA-83F4-2625A63307F5}"/>
              </a:ext>
            </a:extLst>
          </p:cNvPr>
          <p:cNvSpPr>
            <a:spLocks noGrp="1"/>
          </p:cNvSpPr>
          <p:nvPr>
            <p:ph type="ftr" sz="quarter" idx="22"/>
          </p:nvPr>
        </p:nvSpPr>
        <p:spPr/>
        <p:txBody>
          <a:bodyPr/>
          <a:lstStyle/>
          <a:p>
            <a:endParaRPr lang="nb-NO" dirty="0"/>
          </a:p>
        </p:txBody>
      </p:sp>
      <p:sp>
        <p:nvSpPr>
          <p:cNvPr id="5" name="Slide Number Placeholder 4">
            <a:extLst>
              <a:ext uri="{FF2B5EF4-FFF2-40B4-BE49-F238E27FC236}">
                <a16:creationId xmlns:a16="http://schemas.microsoft.com/office/drawing/2014/main" id="{7114AF83-F7D1-46CC-9AEE-94E700CEDDE1}"/>
              </a:ext>
            </a:extLst>
          </p:cNvPr>
          <p:cNvSpPr>
            <a:spLocks noGrp="1"/>
          </p:cNvSpPr>
          <p:nvPr>
            <p:ph type="sldNum" sz="quarter" idx="23"/>
          </p:nvPr>
        </p:nvSpPr>
        <p:spPr/>
        <p:txBody>
          <a:bodyPr/>
          <a:lstStyle>
            <a:lvl1pPr>
              <a:defRPr>
                <a:solidFill>
                  <a:schemeClr val="bg1"/>
                </a:solidFill>
              </a:defRPr>
            </a:lvl1pPr>
          </a:lstStyle>
          <a:p>
            <a:fld id="{9329B6BB-2231-443D-A106-476177BA91F4}" type="slidenum">
              <a:rPr lang="nb-NO" smtClean="0"/>
              <a:pPr/>
              <a:t>‹#›</a:t>
            </a:fld>
            <a:endParaRPr lang="nb-NO" dirty="0"/>
          </a:p>
        </p:txBody>
      </p:sp>
      <p:sp>
        <p:nvSpPr>
          <p:cNvPr id="17" name="Logo firm TP">
            <a:extLst>
              <a:ext uri="{FF2B5EF4-FFF2-40B4-BE49-F238E27FC236}">
                <a16:creationId xmlns:a16="http://schemas.microsoft.com/office/drawing/2014/main" id="{729578C4-0D91-4AD6-8675-CDEB403F67DA}"/>
              </a:ext>
            </a:extLst>
          </p:cNvPr>
          <p:cNvSpPr>
            <a:spLocks noGrp="1"/>
          </p:cNvSpPr>
          <p:nvPr>
            <p:ph type="body" sz="quarter" idx="24"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13" name="Rectangle 12">
            <a:extLst>
              <a:ext uri="{FF2B5EF4-FFF2-40B4-BE49-F238E27FC236}">
                <a16:creationId xmlns:a16="http://schemas.microsoft.com/office/drawing/2014/main" id="{195A2F8F-BDE2-42EF-BF3E-A736DD2DEC83}"/>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bakgrunnsfarge: </a:t>
            </a:r>
            <a:r>
              <a:rPr kumimoji="0" lang="nb-NO" sz="1200" b="0" i="0" u="none" strike="noStrike" cap="none" normalizeH="0" baseline="0" dirty="0">
                <a:ln>
                  <a:noFill/>
                </a:ln>
                <a:effectLst/>
              </a:rPr>
              <a:t>Høyreklikk utenfor lysbildet, velg </a:t>
            </a:r>
            <a:r>
              <a:rPr kumimoji="0" lang="nb-NO" sz="1200" b="1" i="0" u="none" strike="noStrike" cap="none" normalizeH="0" baseline="0" dirty="0">
                <a:ln>
                  <a:noFill/>
                </a:ln>
                <a:effectLst/>
              </a:rPr>
              <a:t>Formater bakgrunn</a:t>
            </a:r>
            <a:r>
              <a:rPr kumimoji="0" lang="nb-NO" sz="1200" b="0" i="0" u="none" strike="noStrike" cap="none" normalizeH="0" baseline="0" dirty="0">
                <a:ln>
                  <a:noFill/>
                </a:ln>
                <a:effectLst/>
              </a:rPr>
              <a:t>,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Tree>
    <p:extLst>
      <p:ext uri="{BB962C8B-B14F-4D97-AF65-F5344CB8AC3E}">
        <p14:creationId xmlns:p14="http://schemas.microsoft.com/office/powerpoint/2010/main" val="3389425529"/>
      </p:ext>
    </p:extLst>
  </p:cSld>
  <p:clrMapOvr>
    <a:masterClrMapping/>
  </p:clrMapOvr>
  <p:extLst>
    <p:ext uri="{DCECCB84-F9BA-43D5-87BE-67443E8EF086}">
      <p15:sldGuideLst xmlns:p15="http://schemas.microsoft.com/office/powerpoint/2012/main">
        <p15:guide id="1" pos="3127" userDrawn="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ing og tekst. Rundt bilde 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522006" y="772844"/>
            <a:ext cx="4442107" cy="864000"/>
          </a:xfrm>
        </p:spPr>
        <p:txBody>
          <a:bodyPr/>
          <a:lstStyle>
            <a:lvl1pPr>
              <a:defRPr/>
            </a:lvl1pPr>
          </a:lstStyle>
          <a:p>
            <a:r>
              <a:rPr lang="nb-NO" dirty="0"/>
              <a:t>Klikk for å legge til en tittel</a:t>
            </a:r>
            <a:endParaRPr lang="nb-NO"/>
          </a:p>
        </p:txBody>
      </p:sp>
      <p:sp>
        <p:nvSpPr>
          <p:cNvPr id="9" name="Content Placeholder 2"/>
          <p:cNvSpPr>
            <a:spLocks noGrp="1"/>
          </p:cNvSpPr>
          <p:nvPr>
            <p:ph sz="quarter" idx="20" hasCustomPrompt="1"/>
          </p:nvPr>
        </p:nvSpPr>
        <p:spPr>
          <a:xfrm>
            <a:off x="522007" y="1903413"/>
            <a:ext cx="4442106" cy="4046538"/>
          </a:xfrm>
        </p:spPr>
        <p:txBody>
          <a:bodyPr/>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2" name="Date Placeholder 1">
            <a:extLst>
              <a:ext uri="{FF2B5EF4-FFF2-40B4-BE49-F238E27FC236}">
                <a16:creationId xmlns:a16="http://schemas.microsoft.com/office/drawing/2014/main" id="{E3386DDA-2BC1-46E3-A51E-E170EDCD7D8F}"/>
              </a:ext>
            </a:extLst>
          </p:cNvPr>
          <p:cNvSpPr>
            <a:spLocks noGrp="1"/>
          </p:cNvSpPr>
          <p:nvPr>
            <p:ph type="dt" sz="half" idx="21"/>
          </p:nvPr>
        </p:nvSpPr>
        <p:spPr/>
        <p:txBody>
          <a:bodyPr/>
          <a:lstStyle/>
          <a:p>
            <a:endParaRPr lang="nb-NO" dirty="0"/>
          </a:p>
        </p:txBody>
      </p:sp>
      <p:sp>
        <p:nvSpPr>
          <p:cNvPr id="4" name="Footer Placeholder 3">
            <a:extLst>
              <a:ext uri="{FF2B5EF4-FFF2-40B4-BE49-F238E27FC236}">
                <a16:creationId xmlns:a16="http://schemas.microsoft.com/office/drawing/2014/main" id="{83824FC1-84A2-42BA-83F4-2625A63307F5}"/>
              </a:ext>
            </a:extLst>
          </p:cNvPr>
          <p:cNvSpPr>
            <a:spLocks noGrp="1"/>
          </p:cNvSpPr>
          <p:nvPr>
            <p:ph type="ftr" sz="quarter" idx="22"/>
          </p:nvPr>
        </p:nvSpPr>
        <p:spPr/>
        <p:txBody>
          <a:bodyPr/>
          <a:lstStyle/>
          <a:p>
            <a:endParaRPr lang="nb-NO" dirty="0"/>
          </a:p>
        </p:txBody>
      </p:sp>
      <p:sp>
        <p:nvSpPr>
          <p:cNvPr id="5" name="Slide Number Placeholder 4">
            <a:extLst>
              <a:ext uri="{FF2B5EF4-FFF2-40B4-BE49-F238E27FC236}">
                <a16:creationId xmlns:a16="http://schemas.microsoft.com/office/drawing/2014/main" id="{7114AF83-F7D1-46CC-9AEE-94E700CEDDE1}"/>
              </a:ext>
            </a:extLst>
          </p:cNvPr>
          <p:cNvSpPr>
            <a:spLocks noGrp="1"/>
          </p:cNvSpPr>
          <p:nvPr>
            <p:ph type="sldNum" sz="quarter" idx="23"/>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
        <p:nvSpPr>
          <p:cNvPr id="14" name="Freeform: Shape 13">
            <a:extLst>
              <a:ext uri="{FF2B5EF4-FFF2-40B4-BE49-F238E27FC236}">
                <a16:creationId xmlns:a16="http://schemas.microsoft.com/office/drawing/2014/main" id="{8FD5DEA2-19ED-4421-A0D4-9FE502F90D2F}"/>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sp>
        <p:nvSpPr>
          <p:cNvPr id="16" name="Freeform: Shape 15">
            <a:extLst>
              <a:ext uri="{FF2B5EF4-FFF2-40B4-BE49-F238E27FC236}">
                <a16:creationId xmlns:a16="http://schemas.microsoft.com/office/drawing/2014/main" id="{781DDFD8-C53C-4653-81D9-3C44FFA356A1}"/>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pic>
        <p:nvPicPr>
          <p:cNvPr id="21" name="Picture 20" descr="A picture containing chart&#10;&#10;Description automatically generated" hidden="1">
            <a:extLst>
              <a:ext uri="{FF2B5EF4-FFF2-40B4-BE49-F238E27FC236}">
                <a16:creationId xmlns:a16="http://schemas.microsoft.com/office/drawing/2014/main" id="{8C7AD4A6-0977-4A97-9AB1-B6862111BBBA}"/>
              </a:ext>
            </a:extLst>
          </p:cNvPr>
          <p:cNvPicPr>
            <a:picLocks noChangeAspect="1"/>
          </p:cNvPicPr>
          <p:nvPr userDrawn="1"/>
        </p:nvPicPr>
        <p:blipFill>
          <a:blip r:embed="rId2"/>
          <a:stretch>
            <a:fillRect/>
          </a:stretch>
        </p:blipFill>
        <p:spPr>
          <a:xfrm>
            <a:off x="13446" y="-5802"/>
            <a:ext cx="12181703" cy="6863802"/>
          </a:xfrm>
          <a:prstGeom prst="rect">
            <a:avLst/>
          </a:prstGeom>
        </p:spPr>
      </p:pic>
      <p:sp>
        <p:nvSpPr>
          <p:cNvPr id="33" name="Picture Placeholder 32">
            <a:extLst>
              <a:ext uri="{FF2B5EF4-FFF2-40B4-BE49-F238E27FC236}">
                <a16:creationId xmlns:a16="http://schemas.microsoft.com/office/drawing/2014/main" id="{1331697D-BB25-4D5D-B8E6-0A0D6507477B}"/>
              </a:ext>
            </a:extLst>
          </p:cNvPr>
          <p:cNvSpPr>
            <a:spLocks noGrp="1"/>
          </p:cNvSpPr>
          <p:nvPr>
            <p:ph type="pic" sz="quarter" idx="16" hasCustomPrompt="1"/>
          </p:nvPr>
        </p:nvSpPr>
        <p:spPr>
          <a:xfrm>
            <a:off x="5122863" y="0"/>
            <a:ext cx="7069137" cy="6858000"/>
          </a:xfrm>
          <a:custGeom>
            <a:avLst/>
            <a:gdLst>
              <a:gd name="connsiteX0" fmla="*/ 1634737 w 7069137"/>
              <a:gd name="connsiteY0" fmla="*/ 0 h 6858000"/>
              <a:gd name="connsiteX1" fmla="*/ 7069137 w 7069137"/>
              <a:gd name="connsiteY1" fmla="*/ 0 h 6858000"/>
              <a:gd name="connsiteX2" fmla="*/ 7069137 w 7069137"/>
              <a:gd name="connsiteY2" fmla="*/ 6858000 h 6858000"/>
              <a:gd name="connsiteX3" fmla="*/ 1634735 w 7069137"/>
              <a:gd name="connsiteY3" fmla="*/ 6858000 h 6858000"/>
              <a:gd name="connsiteX4" fmla="*/ 1606625 w 7069137"/>
              <a:gd name="connsiteY4" fmla="*/ 6835910 h 6858000"/>
              <a:gd name="connsiteX5" fmla="*/ 5682 w 7069137"/>
              <a:gd name="connsiteY5" fmla="*/ 3656202 h 6858000"/>
              <a:gd name="connsiteX6" fmla="*/ 0 w 7069137"/>
              <a:gd name="connsiteY6" fmla="*/ 3431494 h 6858000"/>
              <a:gd name="connsiteX7" fmla="*/ 0 w 7069137"/>
              <a:gd name="connsiteY7" fmla="*/ 3426508 h 6858000"/>
              <a:gd name="connsiteX8" fmla="*/ 5682 w 7069137"/>
              <a:gd name="connsiteY8" fmla="*/ 3201800 h 6858000"/>
              <a:gd name="connsiteX9" fmla="*/ 1606625 w 7069137"/>
              <a:gd name="connsiteY9" fmla="*/ 220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9137" h="6858000">
                <a:moveTo>
                  <a:pt x="1634737" y="0"/>
                </a:moveTo>
                <a:lnTo>
                  <a:pt x="7069137" y="0"/>
                </a:lnTo>
                <a:lnTo>
                  <a:pt x="7069137" y="6858000"/>
                </a:lnTo>
                <a:lnTo>
                  <a:pt x="1634735" y="6858000"/>
                </a:lnTo>
                <a:lnTo>
                  <a:pt x="1606625" y="6835910"/>
                </a:lnTo>
                <a:cubicBezTo>
                  <a:pt x="679894" y="6071104"/>
                  <a:pt x="70529" y="4935484"/>
                  <a:pt x="5682" y="3656202"/>
                </a:cubicBezTo>
                <a:lnTo>
                  <a:pt x="0" y="3431494"/>
                </a:lnTo>
                <a:lnTo>
                  <a:pt x="0" y="3426508"/>
                </a:lnTo>
                <a:lnTo>
                  <a:pt x="5682" y="3201800"/>
                </a:lnTo>
                <a:cubicBezTo>
                  <a:pt x="70529" y="1922518"/>
                  <a:pt x="679894" y="786898"/>
                  <a:pt x="1606625" y="22092"/>
                </a:cubicBezTo>
                <a:close/>
              </a:path>
            </a:pathLst>
          </a:custGeom>
          <a:noFill/>
        </p:spPr>
        <p:txBody>
          <a:bodyPr wrap="square" lIns="936000" tIns="756000" bIns="648000" anchor="t" anchorCtr="0">
            <a:noAutofit/>
          </a:bodyPr>
          <a:lstStyle>
            <a:lvl1pPr marL="0" indent="0" algn="ctr">
              <a:buNone/>
              <a:defRPr sz="1600" cap="none" baseline="0"/>
            </a:lvl1pPr>
          </a:lstStyle>
          <a:p>
            <a:r>
              <a:rPr lang="nb-NO" dirty="0"/>
              <a:t>Klikk på plassholderen og sett inn bilde via BrandMaster</a:t>
            </a:r>
            <a:endParaRPr lang="nb-NO"/>
          </a:p>
        </p:txBody>
      </p:sp>
      <p:pic>
        <p:nvPicPr>
          <p:cNvPr id="26" name="Picture 25" hidden="1">
            <a:extLst>
              <a:ext uri="{FF2B5EF4-FFF2-40B4-BE49-F238E27FC236}">
                <a16:creationId xmlns:a16="http://schemas.microsoft.com/office/drawing/2014/main" id="{081F4DC7-A852-4E51-8596-3FA266699422}"/>
              </a:ext>
            </a:extLst>
          </p:cNvPr>
          <p:cNvPicPr>
            <a:picLocks noChangeAspect="1"/>
          </p:cNvPicPr>
          <p:nvPr userDrawn="1"/>
        </p:nvPicPr>
        <p:blipFill>
          <a:blip r:embed="rId2"/>
          <a:stretch>
            <a:fillRect/>
          </a:stretch>
        </p:blipFill>
        <p:spPr>
          <a:xfrm>
            <a:off x="-1" y="-1"/>
            <a:ext cx="12193200" cy="6870280"/>
          </a:xfrm>
          <a:prstGeom prst="rect">
            <a:avLst/>
          </a:prstGeom>
        </p:spPr>
      </p:pic>
      <p:pic>
        <p:nvPicPr>
          <p:cNvPr id="28" name="Picture 27" hidden="1">
            <a:extLst>
              <a:ext uri="{FF2B5EF4-FFF2-40B4-BE49-F238E27FC236}">
                <a16:creationId xmlns:a16="http://schemas.microsoft.com/office/drawing/2014/main" id="{CB1BA3D5-C134-4E1F-BABD-7070BDF3CA80}"/>
              </a:ext>
            </a:extLst>
          </p:cNvPr>
          <p:cNvPicPr>
            <a:picLocks noChangeAspect="1"/>
          </p:cNvPicPr>
          <p:nvPr userDrawn="1"/>
        </p:nvPicPr>
        <p:blipFill>
          <a:blip r:embed="rId3">
            <a:alphaModFix amt="50000"/>
          </a:blip>
          <a:stretch>
            <a:fillRect/>
          </a:stretch>
        </p:blipFill>
        <p:spPr>
          <a:xfrm>
            <a:off x="833717" y="-1138113"/>
            <a:ext cx="13770269" cy="9125665"/>
          </a:xfrm>
          <a:prstGeom prst="rect">
            <a:avLst/>
          </a:prstGeom>
        </p:spPr>
      </p:pic>
      <p:sp>
        <p:nvSpPr>
          <p:cNvPr id="17" name="Logo firm TP">
            <a:extLst>
              <a:ext uri="{FF2B5EF4-FFF2-40B4-BE49-F238E27FC236}">
                <a16:creationId xmlns:a16="http://schemas.microsoft.com/office/drawing/2014/main" id="{57EDFA3F-E572-4642-968B-3AFC063B80B6}"/>
              </a:ext>
            </a:extLst>
          </p:cNvPr>
          <p:cNvSpPr>
            <a:spLocks noGrp="1"/>
          </p:cNvSpPr>
          <p:nvPr>
            <p:ph type="body" sz="quarter" idx="24" hasCustomPrompt="1"/>
          </p:nvPr>
        </p:nvSpPr>
        <p:spPr>
          <a:xfrm>
            <a:off x="10823384" y="6308395"/>
            <a:ext cx="848992" cy="326093"/>
          </a:xfrm>
          <a:blipFill>
            <a:blip r:embed="rId4"/>
            <a:stretch>
              <a:fillRect t="-2" b="-2"/>
            </a:stretch>
          </a:blipFill>
        </p:spPr>
        <p:txBody>
          <a:bodyPr/>
          <a:lstStyle>
            <a:lvl1pPr marL="0" indent="0">
              <a:buNone/>
              <a:defRPr sz="100">
                <a:noFill/>
              </a:defRPr>
            </a:lvl1pPr>
          </a:lstStyle>
          <a:p>
            <a:pPr lvl="0"/>
            <a:r>
              <a:rPr lang="nb-NO" dirty="0"/>
              <a:t>.</a:t>
            </a:r>
            <a:endParaRPr lang="nb-NO"/>
          </a:p>
        </p:txBody>
      </p:sp>
    </p:spTree>
    <p:extLst>
      <p:ext uri="{BB962C8B-B14F-4D97-AF65-F5344CB8AC3E}">
        <p14:creationId xmlns:p14="http://schemas.microsoft.com/office/powerpoint/2010/main" val="2741819552"/>
      </p:ext>
    </p:extLst>
  </p:cSld>
  <p:clrMapOvr>
    <a:masterClrMapping/>
  </p:clrMapOvr>
  <p:extLst>
    <p:ext uri="{DCECCB84-F9BA-43D5-87BE-67443E8EF086}">
      <p15:sldGuideLst xmlns:p15="http://schemas.microsoft.com/office/powerpoint/2012/main">
        <p15:guide id="1" pos="3127" userDrawn="1">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Heading og tekst. Rundt bilde B">
    <p:bg bwMode="ltGray">
      <p:bgPr>
        <a:solidFill>
          <a:schemeClr val="accent5"/>
        </a:solidFill>
        <a:effectLst/>
      </p:bgPr>
    </p:bg>
    <p:spTree>
      <p:nvGrpSpPr>
        <p:cNvPr id="1" name=""/>
        <p:cNvGrpSpPr/>
        <p:nvPr/>
      </p:nvGrpSpPr>
      <p:grpSpPr>
        <a:xfrm>
          <a:off x="0" y="0"/>
          <a:ext cx="0" cy="0"/>
          <a:chOff x="0" y="0"/>
          <a:chExt cx="0" cy="0"/>
        </a:xfrm>
      </p:grpSpPr>
      <p:sp>
        <p:nvSpPr>
          <p:cNvPr id="35" name="White background">
            <a:extLst>
              <a:ext uri="{FF2B5EF4-FFF2-40B4-BE49-F238E27FC236}">
                <a16:creationId xmlns:a16="http://schemas.microsoft.com/office/drawing/2014/main" id="{FFBC5EC5-ACA6-4EF4-8475-89FBE5855379}"/>
              </a:ext>
            </a:extLst>
          </p:cNvPr>
          <p:cNvSpPr>
            <a:spLocks noChangeAspect="1"/>
          </p:cNvSpPr>
          <p:nvPr userDrawn="1"/>
        </p:nvSpPr>
        <p:spPr bwMode="auto">
          <a:xfrm>
            <a:off x="5137200" y="0"/>
            <a:ext cx="7056000" cy="6858000"/>
          </a:xfrm>
          <a:custGeom>
            <a:avLst/>
            <a:gdLst>
              <a:gd name="connsiteX0" fmla="*/ 1637954 w 7056000"/>
              <a:gd name="connsiteY0" fmla="*/ 0 h 6858000"/>
              <a:gd name="connsiteX1" fmla="*/ 7056000 w 7056000"/>
              <a:gd name="connsiteY1" fmla="*/ 0 h 6858000"/>
              <a:gd name="connsiteX2" fmla="*/ 7056000 w 7056000"/>
              <a:gd name="connsiteY2" fmla="*/ 6858000 h 6858000"/>
              <a:gd name="connsiteX3" fmla="*/ 1637954 w 7056000"/>
              <a:gd name="connsiteY3" fmla="*/ 6858000 h 6858000"/>
              <a:gd name="connsiteX4" fmla="*/ 1604831 w 7056000"/>
              <a:gd name="connsiteY4" fmla="*/ 6831971 h 6858000"/>
              <a:gd name="connsiteX5" fmla="*/ 0 w 7056000"/>
              <a:gd name="connsiteY5" fmla="*/ 3429000 h 6858000"/>
              <a:gd name="connsiteX6" fmla="*/ 1604831 w 7056000"/>
              <a:gd name="connsiteY6" fmla="*/ 260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6000" h="6858000">
                <a:moveTo>
                  <a:pt x="1637954" y="0"/>
                </a:moveTo>
                <a:lnTo>
                  <a:pt x="7056000" y="0"/>
                </a:lnTo>
                <a:lnTo>
                  <a:pt x="7056000" y="6858000"/>
                </a:lnTo>
                <a:lnTo>
                  <a:pt x="1637954" y="6858000"/>
                </a:lnTo>
                <a:lnTo>
                  <a:pt x="1604831" y="6831971"/>
                </a:lnTo>
                <a:cubicBezTo>
                  <a:pt x="624720" y="6023112"/>
                  <a:pt x="0" y="4799012"/>
                  <a:pt x="0" y="3429000"/>
                </a:cubicBezTo>
                <a:cubicBezTo>
                  <a:pt x="0" y="2058989"/>
                  <a:pt x="624720" y="834888"/>
                  <a:pt x="1604831" y="26030"/>
                </a:cubicBezTo>
                <a:close/>
              </a:path>
            </a:pathLst>
          </a:custGeom>
          <a:solidFill>
            <a:schemeClr val="bg1"/>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3" name="Picture Placeholder 32">
            <a:extLst>
              <a:ext uri="{FF2B5EF4-FFF2-40B4-BE49-F238E27FC236}">
                <a16:creationId xmlns:a16="http://schemas.microsoft.com/office/drawing/2014/main" id="{1331697D-BB25-4D5D-B8E6-0A0D6507477B}"/>
              </a:ext>
            </a:extLst>
          </p:cNvPr>
          <p:cNvSpPr>
            <a:spLocks noGrp="1"/>
          </p:cNvSpPr>
          <p:nvPr>
            <p:ph type="pic" sz="quarter" idx="16" hasCustomPrompt="1"/>
          </p:nvPr>
        </p:nvSpPr>
        <p:spPr>
          <a:xfrm>
            <a:off x="5122863" y="0"/>
            <a:ext cx="7069137" cy="6858000"/>
          </a:xfrm>
          <a:custGeom>
            <a:avLst/>
            <a:gdLst>
              <a:gd name="connsiteX0" fmla="*/ 1634737 w 7069137"/>
              <a:gd name="connsiteY0" fmla="*/ 0 h 6858000"/>
              <a:gd name="connsiteX1" fmla="*/ 7069137 w 7069137"/>
              <a:gd name="connsiteY1" fmla="*/ 0 h 6858000"/>
              <a:gd name="connsiteX2" fmla="*/ 7069137 w 7069137"/>
              <a:gd name="connsiteY2" fmla="*/ 6858000 h 6858000"/>
              <a:gd name="connsiteX3" fmla="*/ 1634735 w 7069137"/>
              <a:gd name="connsiteY3" fmla="*/ 6858000 h 6858000"/>
              <a:gd name="connsiteX4" fmla="*/ 1606625 w 7069137"/>
              <a:gd name="connsiteY4" fmla="*/ 6835910 h 6858000"/>
              <a:gd name="connsiteX5" fmla="*/ 5682 w 7069137"/>
              <a:gd name="connsiteY5" fmla="*/ 3656202 h 6858000"/>
              <a:gd name="connsiteX6" fmla="*/ 0 w 7069137"/>
              <a:gd name="connsiteY6" fmla="*/ 3431494 h 6858000"/>
              <a:gd name="connsiteX7" fmla="*/ 0 w 7069137"/>
              <a:gd name="connsiteY7" fmla="*/ 3426508 h 6858000"/>
              <a:gd name="connsiteX8" fmla="*/ 5682 w 7069137"/>
              <a:gd name="connsiteY8" fmla="*/ 3201800 h 6858000"/>
              <a:gd name="connsiteX9" fmla="*/ 1606625 w 7069137"/>
              <a:gd name="connsiteY9" fmla="*/ 220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9137" h="6858000">
                <a:moveTo>
                  <a:pt x="1634737" y="0"/>
                </a:moveTo>
                <a:lnTo>
                  <a:pt x="7069137" y="0"/>
                </a:lnTo>
                <a:lnTo>
                  <a:pt x="7069137" y="6858000"/>
                </a:lnTo>
                <a:lnTo>
                  <a:pt x="1634735" y="6858000"/>
                </a:lnTo>
                <a:lnTo>
                  <a:pt x="1606625" y="6835910"/>
                </a:lnTo>
                <a:cubicBezTo>
                  <a:pt x="679894" y="6071104"/>
                  <a:pt x="70529" y="4935484"/>
                  <a:pt x="5682" y="3656202"/>
                </a:cubicBezTo>
                <a:lnTo>
                  <a:pt x="0" y="3431494"/>
                </a:lnTo>
                <a:lnTo>
                  <a:pt x="0" y="3426508"/>
                </a:lnTo>
                <a:lnTo>
                  <a:pt x="5682" y="3201800"/>
                </a:lnTo>
                <a:cubicBezTo>
                  <a:pt x="70529" y="1922518"/>
                  <a:pt x="679894" y="786898"/>
                  <a:pt x="1606625" y="22092"/>
                </a:cubicBezTo>
                <a:close/>
              </a:path>
            </a:pathLst>
          </a:custGeom>
          <a:noFill/>
        </p:spPr>
        <p:txBody>
          <a:bodyPr wrap="square" lIns="936000" tIns="756000" bIns="648000" anchor="t" anchorCtr="0">
            <a:noAutofit/>
          </a:bodyPr>
          <a:lstStyle>
            <a:lvl1pPr marL="0" indent="0" algn="ctr">
              <a:buNone/>
              <a:defRPr sz="1600" cap="none" baseline="0"/>
            </a:lvl1pPr>
          </a:lstStyle>
          <a:p>
            <a:r>
              <a:rPr lang="nb-NO" dirty="0"/>
              <a:t>Klikk på plassholderen og sett inn bilde via BrandMaster</a:t>
            </a:r>
            <a:endParaRPr lang="nb-NO"/>
          </a:p>
        </p:txBody>
      </p:sp>
      <p:sp>
        <p:nvSpPr>
          <p:cNvPr id="19" name="Title 1">
            <a:extLst>
              <a:ext uri="{FF2B5EF4-FFF2-40B4-BE49-F238E27FC236}">
                <a16:creationId xmlns:a16="http://schemas.microsoft.com/office/drawing/2014/main" id="{6314E4E5-E2D0-408C-9AE4-E52AB795610E}"/>
              </a:ext>
            </a:extLst>
          </p:cNvPr>
          <p:cNvSpPr>
            <a:spLocks noGrp="1"/>
          </p:cNvSpPr>
          <p:nvPr>
            <p:ph type="title" hasCustomPrompt="1"/>
          </p:nvPr>
        </p:nvSpPr>
        <p:spPr>
          <a:xfrm>
            <a:off x="522006" y="772844"/>
            <a:ext cx="4442107" cy="864000"/>
          </a:xfrm>
        </p:spPr>
        <p:txBody>
          <a:bodyPr/>
          <a:lstStyle>
            <a:lvl1pPr>
              <a:defRPr>
                <a:solidFill>
                  <a:schemeClr val="bg1"/>
                </a:solidFill>
              </a:defRPr>
            </a:lvl1pPr>
          </a:lstStyle>
          <a:p>
            <a:r>
              <a:rPr lang="nb-NO" dirty="0"/>
              <a:t>Klikk for å legge til en tittel</a:t>
            </a:r>
            <a:endParaRPr lang="nb-NO"/>
          </a:p>
        </p:txBody>
      </p:sp>
      <p:sp>
        <p:nvSpPr>
          <p:cNvPr id="20" name="Content Placeholder 2">
            <a:extLst>
              <a:ext uri="{FF2B5EF4-FFF2-40B4-BE49-F238E27FC236}">
                <a16:creationId xmlns:a16="http://schemas.microsoft.com/office/drawing/2014/main" id="{65FD279F-47E4-4BD9-A201-C31ECD06F7E5}"/>
              </a:ext>
            </a:extLst>
          </p:cNvPr>
          <p:cNvSpPr>
            <a:spLocks noGrp="1"/>
          </p:cNvSpPr>
          <p:nvPr>
            <p:ph sz="quarter" idx="20" hasCustomPrompt="1"/>
          </p:nvPr>
        </p:nvSpPr>
        <p:spPr>
          <a:xfrm>
            <a:off x="522007" y="1903413"/>
            <a:ext cx="4442106" cy="4046538"/>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3" name="Freeform: Shape 22">
            <a:extLst>
              <a:ext uri="{FF2B5EF4-FFF2-40B4-BE49-F238E27FC236}">
                <a16:creationId xmlns:a16="http://schemas.microsoft.com/office/drawing/2014/main" id="{79B55C10-173C-420D-AFC4-94C3F72AE22B}"/>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25" name="Freeform: Shape 24">
            <a:extLst>
              <a:ext uri="{FF2B5EF4-FFF2-40B4-BE49-F238E27FC236}">
                <a16:creationId xmlns:a16="http://schemas.microsoft.com/office/drawing/2014/main" id="{FBAD9968-86D4-4573-B5EF-BB52043BD763}"/>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14" name="Logo firm TP">
            <a:extLst>
              <a:ext uri="{FF2B5EF4-FFF2-40B4-BE49-F238E27FC236}">
                <a16:creationId xmlns:a16="http://schemas.microsoft.com/office/drawing/2014/main" id="{04E8D863-E05C-404E-A706-2F25382278B1}"/>
              </a:ext>
            </a:extLst>
          </p:cNvPr>
          <p:cNvSpPr>
            <a:spLocks noGrp="1"/>
          </p:cNvSpPr>
          <p:nvPr>
            <p:ph type="body" sz="quarter" idx="24"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13" name="Rectangle 12">
            <a:extLst>
              <a:ext uri="{FF2B5EF4-FFF2-40B4-BE49-F238E27FC236}">
                <a16:creationId xmlns:a16="http://schemas.microsoft.com/office/drawing/2014/main" id="{B426BC67-2914-4251-B807-426E8EE41040}"/>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bakgrunnsfarge: </a:t>
            </a:r>
            <a:r>
              <a:rPr kumimoji="0" lang="nb-NO" sz="1200" b="0" i="0" u="none" strike="noStrike" cap="none" normalizeH="0" baseline="0" dirty="0">
                <a:ln>
                  <a:noFill/>
                </a:ln>
                <a:effectLst/>
              </a:rPr>
              <a:t>Høyreklikk utenfor lysbildet, velg </a:t>
            </a:r>
            <a:r>
              <a:rPr kumimoji="0" lang="nb-NO" sz="1200" b="1" i="0" u="none" strike="noStrike" cap="none" normalizeH="0" baseline="0" dirty="0">
                <a:ln>
                  <a:noFill/>
                </a:ln>
                <a:effectLst/>
              </a:rPr>
              <a:t>Formater bakgrunn</a:t>
            </a:r>
            <a:r>
              <a:rPr kumimoji="0" lang="nb-NO" sz="1200" b="0" i="0" u="none" strike="noStrike" cap="none" normalizeH="0" baseline="0" dirty="0">
                <a:ln>
                  <a:noFill/>
                </a:ln>
                <a:effectLst/>
              </a:rPr>
              <a:t>,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
        <p:nvSpPr>
          <p:cNvPr id="3" name="Date Placeholder 2">
            <a:extLst>
              <a:ext uri="{FF2B5EF4-FFF2-40B4-BE49-F238E27FC236}">
                <a16:creationId xmlns:a16="http://schemas.microsoft.com/office/drawing/2014/main" id="{D05F95B3-A9CC-4DDD-A705-F14D058043E7}"/>
              </a:ext>
            </a:extLst>
          </p:cNvPr>
          <p:cNvSpPr>
            <a:spLocks noGrp="1"/>
          </p:cNvSpPr>
          <p:nvPr>
            <p:ph type="dt" sz="half" idx="25"/>
          </p:nvPr>
        </p:nvSpPr>
        <p:spPr/>
        <p:txBody>
          <a:bodyPr/>
          <a:lstStyle/>
          <a:p>
            <a:endParaRPr lang="nb-NO" dirty="0"/>
          </a:p>
        </p:txBody>
      </p:sp>
      <p:sp>
        <p:nvSpPr>
          <p:cNvPr id="5" name="Footer Placeholder 4">
            <a:extLst>
              <a:ext uri="{FF2B5EF4-FFF2-40B4-BE49-F238E27FC236}">
                <a16:creationId xmlns:a16="http://schemas.microsoft.com/office/drawing/2014/main" id="{FF2A53DB-87DB-4097-B98B-611A6B092CFE}"/>
              </a:ext>
            </a:extLst>
          </p:cNvPr>
          <p:cNvSpPr>
            <a:spLocks noGrp="1"/>
          </p:cNvSpPr>
          <p:nvPr>
            <p:ph type="ftr" sz="quarter" idx="26"/>
          </p:nvPr>
        </p:nvSpPr>
        <p:spPr/>
        <p:txBody>
          <a:bodyPr/>
          <a:lstStyle/>
          <a:p>
            <a:endParaRPr lang="nb-NO" dirty="0"/>
          </a:p>
        </p:txBody>
      </p:sp>
      <p:sp>
        <p:nvSpPr>
          <p:cNvPr id="6" name="Slide Number Placeholder 5">
            <a:extLst>
              <a:ext uri="{FF2B5EF4-FFF2-40B4-BE49-F238E27FC236}">
                <a16:creationId xmlns:a16="http://schemas.microsoft.com/office/drawing/2014/main" id="{D434FD2F-39D0-48D0-B103-D7E5B25B19FC}"/>
              </a:ext>
            </a:extLst>
          </p:cNvPr>
          <p:cNvSpPr>
            <a:spLocks noGrp="1"/>
          </p:cNvSpPr>
          <p:nvPr>
            <p:ph type="sldNum" sz="quarter" idx="27"/>
          </p:nvPr>
        </p:nvSpPr>
        <p:spPr/>
        <p:txBody>
          <a:bodyPr/>
          <a:lstStyle>
            <a:lvl1pPr>
              <a:defRPr>
                <a:solidFill>
                  <a:schemeClr val="bg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045235061"/>
      </p:ext>
    </p:extLst>
  </p:cSld>
  <p:clrMapOvr>
    <a:masterClrMapping/>
  </p:clrMapOvr>
  <p:extLst>
    <p:ext uri="{DCECCB84-F9BA-43D5-87BE-67443E8EF086}">
      <p15:sldGuideLst xmlns:p15="http://schemas.microsoft.com/office/powerpoint/2012/main">
        <p15:guide id="1" pos="3127" userDrawn="1">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og bilde A">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520700" y="1903413"/>
            <a:ext cx="11149300" cy="4046537"/>
          </a:xfrm>
          <a:prstGeom prst="rect">
            <a:avLst/>
          </a:prstGeom>
          <a:solidFill>
            <a:schemeClr val="bg1">
              <a:lumMod val="95000"/>
            </a:schemeClr>
          </a:solidFill>
        </p:spPr>
        <p:txBody>
          <a:bodyPr tIns="72000" bIns="648000" anchor="t" anchorCtr="0"/>
          <a:lstStyle>
            <a:lvl1pPr marL="0" indent="0" algn="ctr">
              <a:buNone/>
              <a:defRPr sz="1600"/>
            </a:lvl1pPr>
          </a:lstStyle>
          <a:p>
            <a:r>
              <a:rPr lang="nb-NO" dirty="0"/>
              <a:t>Klikk på plassholderen og sett inn bilde via BrandMaster</a:t>
            </a:r>
            <a:endParaRPr lang="nb-NO"/>
          </a:p>
        </p:txBody>
      </p:sp>
      <p:sp>
        <p:nvSpPr>
          <p:cNvPr id="6" name="Title 1">
            <a:extLst>
              <a:ext uri="{FF2B5EF4-FFF2-40B4-BE49-F238E27FC236}">
                <a16:creationId xmlns:a16="http://schemas.microsoft.com/office/drawing/2014/main" id="{DD57D125-520A-4C54-AEF4-E09377F7918C}"/>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2" name="Date Placeholder 1" hidden="1">
            <a:extLst>
              <a:ext uri="{FF2B5EF4-FFF2-40B4-BE49-F238E27FC236}">
                <a16:creationId xmlns:a16="http://schemas.microsoft.com/office/drawing/2014/main" id="{A2784189-0091-4951-9830-22D90EA43D89}"/>
              </a:ext>
            </a:extLst>
          </p:cNvPr>
          <p:cNvSpPr>
            <a:spLocks noGrp="1"/>
          </p:cNvSpPr>
          <p:nvPr>
            <p:ph type="dt" sz="half" idx="17"/>
          </p:nvPr>
        </p:nvSpPr>
        <p:spPr/>
        <p:txBody>
          <a:bodyPr/>
          <a:lstStyle/>
          <a:p>
            <a:endParaRPr lang="nb-NO" dirty="0"/>
          </a:p>
        </p:txBody>
      </p:sp>
      <p:sp>
        <p:nvSpPr>
          <p:cNvPr id="7" name="Footer Placeholder 6" hidden="1">
            <a:extLst>
              <a:ext uri="{FF2B5EF4-FFF2-40B4-BE49-F238E27FC236}">
                <a16:creationId xmlns:a16="http://schemas.microsoft.com/office/drawing/2014/main" id="{6D49E1D5-C4B5-4DBE-984A-FA87BE84F62F}"/>
              </a:ext>
            </a:extLst>
          </p:cNvPr>
          <p:cNvSpPr>
            <a:spLocks noGrp="1"/>
          </p:cNvSpPr>
          <p:nvPr>
            <p:ph type="ftr" sz="quarter" idx="18"/>
          </p:nvPr>
        </p:nvSpPr>
        <p:spPr/>
        <p:txBody>
          <a:bodyPr/>
          <a:lstStyle/>
          <a:p>
            <a:endParaRPr lang="nb-NO" dirty="0"/>
          </a:p>
        </p:txBody>
      </p:sp>
      <p:sp>
        <p:nvSpPr>
          <p:cNvPr id="9" name="Slide Number Placeholder 8">
            <a:extLst>
              <a:ext uri="{FF2B5EF4-FFF2-40B4-BE49-F238E27FC236}">
                <a16:creationId xmlns:a16="http://schemas.microsoft.com/office/drawing/2014/main" id="{090A5DB2-418B-4E60-BC31-2D791DD21372}"/>
              </a:ext>
            </a:extLst>
          </p:cNvPr>
          <p:cNvSpPr>
            <a:spLocks noGrp="1"/>
          </p:cNvSpPr>
          <p:nvPr>
            <p:ph type="sldNum" sz="quarter" idx="19"/>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728920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   Tittellysbilde C   (for fargebilder)">
    <p:spTree>
      <p:nvGrpSpPr>
        <p:cNvPr id="1" name=""/>
        <p:cNvGrpSpPr/>
        <p:nvPr/>
      </p:nvGrpSpPr>
      <p:grpSpPr>
        <a:xfrm>
          <a:off x="0" y="0"/>
          <a:ext cx="0" cy="0"/>
          <a:chOff x="0" y="0"/>
          <a:chExt cx="0" cy="0"/>
        </a:xfrm>
      </p:grpSpPr>
      <p:sp>
        <p:nvSpPr>
          <p:cNvPr id="25" name="Date" hidden="1"/>
          <p:cNvSpPr>
            <a:spLocks noGrp="1"/>
          </p:cNvSpPr>
          <p:nvPr>
            <p:ph type="dt" sz="half" idx="13"/>
          </p:nvPr>
        </p:nvSpPr>
        <p:spPr>
          <a:xfrm>
            <a:off x="0" y="6858000"/>
            <a:ext cx="0" cy="0"/>
          </a:xfrm>
        </p:spPr>
        <p:txBody>
          <a:bodyPr/>
          <a:lstStyle>
            <a:lvl1pPr>
              <a:defRPr sz="100" baseline="0">
                <a:noFill/>
              </a:defRPr>
            </a:lvl1pPr>
          </a:lstStyle>
          <a:p>
            <a:endParaRPr lang="nb-NO" dirty="0"/>
          </a:p>
        </p:txBody>
      </p:sp>
      <p:sp>
        <p:nvSpPr>
          <p:cNvPr id="26" name="Footer" hidden="1"/>
          <p:cNvSpPr>
            <a:spLocks noGrp="1"/>
          </p:cNvSpPr>
          <p:nvPr>
            <p:ph type="ftr" sz="quarter" idx="14"/>
          </p:nvPr>
        </p:nvSpPr>
        <p:spPr>
          <a:xfrm>
            <a:off x="0" y="6858000"/>
            <a:ext cx="0" cy="0"/>
          </a:xfrm>
        </p:spPr>
        <p:txBody>
          <a:bodyPr/>
          <a:lstStyle>
            <a:lvl1pPr>
              <a:defRPr>
                <a:noFill/>
              </a:defRPr>
            </a:lvl1pPr>
          </a:lstStyle>
          <a:p>
            <a:endParaRPr lang="nb-NO" dirty="0"/>
          </a:p>
        </p:txBody>
      </p:sp>
      <p:sp>
        <p:nvSpPr>
          <p:cNvPr id="4" name="Slide Number Placeholder 3" hidden="1"/>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sp>
        <p:nvSpPr>
          <p:cNvPr id="20" name="Picture Placeholder 8"/>
          <p:cNvSpPr>
            <a:spLocks noGrp="1"/>
          </p:cNvSpPr>
          <p:nvPr>
            <p:ph type="pic" sz="quarter" idx="12" hasCustomPrompt="1"/>
          </p:nvPr>
        </p:nvSpPr>
        <p:spPr>
          <a:xfrm>
            <a:off x="0" y="0"/>
            <a:ext cx="12192000" cy="6858000"/>
          </a:xfrm>
          <a:noFill/>
        </p:spPr>
        <p:txBody>
          <a:bodyPr lIns="2448000" tIns="180000" rIns="2448000"/>
          <a:lstStyle>
            <a:lvl1pPr marL="0" indent="0" algn="ctr">
              <a:buFontTx/>
              <a:buNone/>
              <a:defRPr sz="1600">
                <a:solidFill>
                  <a:schemeClr val="tx1"/>
                </a:solidFill>
              </a:defRPr>
            </a:lvl1pPr>
          </a:lstStyle>
          <a:p>
            <a:r>
              <a:rPr lang="nb-NO" sz="1800" dirty="0"/>
              <a:t>Klikk på plassholderen og sett inn bilde via BrandMaster.</a:t>
            </a:r>
            <a:endParaRPr lang="nb-NO" dirty="0"/>
          </a:p>
        </p:txBody>
      </p:sp>
      <p:sp>
        <p:nvSpPr>
          <p:cNvPr id="22" name="Title 1">
            <a:extLst>
              <a:ext uri="{FF2B5EF4-FFF2-40B4-BE49-F238E27FC236}">
                <a16:creationId xmlns:a16="http://schemas.microsoft.com/office/drawing/2014/main" id="{1A468A69-58E2-4C99-BA06-F13716AE54AE}"/>
              </a:ext>
            </a:extLst>
          </p:cNvPr>
          <p:cNvSpPr>
            <a:spLocks noGrp="1"/>
          </p:cNvSpPr>
          <p:nvPr>
            <p:ph type="title" hasCustomPrompt="1"/>
          </p:nvPr>
        </p:nvSpPr>
        <p:spPr>
          <a:xfrm>
            <a:off x="0" y="1903412"/>
            <a:ext cx="5876925" cy="2732910"/>
          </a:xfrm>
          <a:solidFill>
            <a:schemeClr val="tx1">
              <a:alpha val="80000"/>
            </a:schemeClr>
          </a:solidFill>
        </p:spPr>
        <p:txBody>
          <a:bodyPr lIns="504000" tIns="144000" rIns="504000" bIns="1008000" anchor="b" anchorCtr="0">
            <a:normAutofit/>
          </a:bodyPr>
          <a:lstStyle>
            <a:lvl1pPr>
              <a:lnSpc>
                <a:spcPct val="100000"/>
              </a:lnSpc>
              <a:defRPr sz="3400" b="1" cap="all" baseline="0">
                <a:solidFill>
                  <a:schemeClr val="bg1"/>
                </a:solidFill>
              </a:defRPr>
            </a:lvl1pPr>
          </a:lstStyle>
          <a:p>
            <a:r>
              <a:rPr lang="nb-NO" dirty="0"/>
              <a:t>Klikk for å legge til en tittel</a:t>
            </a:r>
            <a:endParaRPr lang="nb-NO"/>
          </a:p>
        </p:txBody>
      </p:sp>
      <p:sp>
        <p:nvSpPr>
          <p:cNvPr id="23" name="Subtitle 2">
            <a:extLst>
              <a:ext uri="{FF2B5EF4-FFF2-40B4-BE49-F238E27FC236}">
                <a16:creationId xmlns:a16="http://schemas.microsoft.com/office/drawing/2014/main" id="{3160EB55-D5EE-4A39-A0C1-06210D8599E3}"/>
              </a:ext>
            </a:extLst>
          </p:cNvPr>
          <p:cNvSpPr>
            <a:spLocks noGrp="1"/>
          </p:cNvSpPr>
          <p:nvPr>
            <p:ph type="subTitle" idx="1" hasCustomPrompt="1"/>
          </p:nvPr>
        </p:nvSpPr>
        <p:spPr>
          <a:xfrm>
            <a:off x="504000" y="3708000"/>
            <a:ext cx="4870800" cy="742814"/>
          </a:xfrm>
        </p:spPr>
        <p:txBody>
          <a:bodyPr/>
          <a:lstStyle>
            <a:lvl1pPr marL="0" indent="0" algn="l">
              <a:spcBef>
                <a:spcPts val="0"/>
              </a:spcBef>
              <a:buFont typeface="Arial" panose="020B0604020202020204" pitchFamily="34" charset="0"/>
              <a:buChar char="​"/>
              <a:defRPr sz="1800" b="0">
                <a:solidFill>
                  <a:schemeClr val="bg1"/>
                </a:solidFill>
              </a:defRPr>
            </a:lvl1pPr>
            <a:lvl2pPr marL="0" indent="0" algn="l">
              <a:buFont typeface="Arial" panose="020B0604020202020204" pitchFamily="34" charset="0"/>
              <a:buNone/>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defRPr sz="2000">
                <a:solidFill>
                  <a:schemeClr val="bg1"/>
                </a:solidFill>
              </a:defRPr>
            </a:lvl9pPr>
          </a:lstStyle>
          <a:p>
            <a:r>
              <a:rPr lang="nb-NO" dirty="0"/>
              <a:t>Klikk for å legge til en undertittel </a:t>
            </a:r>
            <a:endParaRPr lang="nb-NO"/>
          </a:p>
        </p:txBody>
      </p:sp>
      <p:sp>
        <p:nvSpPr>
          <p:cNvPr id="18" name="Text Placeholder 17">
            <a:extLst>
              <a:ext uri="{FF2B5EF4-FFF2-40B4-BE49-F238E27FC236}">
                <a16:creationId xmlns:a16="http://schemas.microsoft.com/office/drawing/2014/main" id="{017B6595-2F6F-47EC-8B06-13A3E1ACC24F}"/>
              </a:ext>
            </a:extLst>
          </p:cNvPr>
          <p:cNvSpPr>
            <a:spLocks noGrp="1" noChangeAspect="1"/>
          </p:cNvSpPr>
          <p:nvPr>
            <p:ph type="body" sz="quarter" idx="15" hasCustomPrompt="1"/>
          </p:nvPr>
        </p:nvSpPr>
        <p:spPr bwMode="gray">
          <a:xfrm>
            <a:off x="788400" y="0"/>
            <a:ext cx="169200" cy="1410400"/>
          </a:xfrm>
          <a:custGeom>
            <a:avLst/>
            <a:gdLst>
              <a:gd name="connsiteX0" fmla="*/ 0 w 169200"/>
              <a:gd name="connsiteY0" fmla="*/ 0 h 1410400"/>
              <a:gd name="connsiteX1" fmla="*/ 169200 w 169200"/>
              <a:gd name="connsiteY1" fmla="*/ 0 h 1410400"/>
              <a:gd name="connsiteX2" fmla="*/ 169200 w 169200"/>
              <a:gd name="connsiteY2" fmla="*/ 1290426 h 1410400"/>
              <a:gd name="connsiteX3" fmla="*/ 0 w 169200"/>
              <a:gd name="connsiteY3" fmla="*/ 1410400 h 1410400"/>
              <a:gd name="connsiteX4" fmla="*/ 0 w 169200"/>
              <a:gd name="connsiteY4" fmla="*/ 1067982 h 1410400"/>
              <a:gd name="connsiteX5" fmla="*/ 0 w 169200"/>
              <a:gd name="connsiteY5" fmla="*/ 761974 h 1410400"/>
              <a:gd name="connsiteX6" fmla="*/ 0 w 169200"/>
              <a:gd name="connsiteY6" fmla="*/ 581107 h 1410400"/>
              <a:gd name="connsiteX7" fmla="*/ 0 w 169200"/>
              <a:gd name="connsiteY7" fmla="*/ 419556 h 1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00" h="1410400">
                <a:moveTo>
                  <a:pt x="0" y="0"/>
                </a:moveTo>
                <a:lnTo>
                  <a:pt x="169200" y="0"/>
                </a:lnTo>
                <a:lnTo>
                  <a:pt x="169200" y="1290426"/>
                </a:lnTo>
                <a:lnTo>
                  <a:pt x="0" y="1410400"/>
                </a:lnTo>
                <a:lnTo>
                  <a:pt x="0" y="1067982"/>
                </a:lnTo>
                <a:lnTo>
                  <a:pt x="0" y="761974"/>
                </a:lnTo>
                <a:lnTo>
                  <a:pt x="0" y="581107"/>
                </a:lnTo>
                <a:lnTo>
                  <a:pt x="0" y="419556"/>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21" name="Text Placeholder 20">
            <a:extLst>
              <a:ext uri="{FF2B5EF4-FFF2-40B4-BE49-F238E27FC236}">
                <a16:creationId xmlns:a16="http://schemas.microsoft.com/office/drawing/2014/main" id="{4DCE0251-F021-47DD-B0D2-CD913A321827}"/>
              </a:ext>
            </a:extLst>
          </p:cNvPr>
          <p:cNvSpPr>
            <a:spLocks noGrp="1" noChangeAspect="1"/>
          </p:cNvSpPr>
          <p:nvPr>
            <p:ph type="body" sz="quarter" idx="20" hasCustomPrompt="1"/>
          </p:nvPr>
        </p:nvSpPr>
        <p:spPr bwMode="gray">
          <a:xfrm>
            <a:off x="788400" y="6027068"/>
            <a:ext cx="169200" cy="834532"/>
          </a:xfrm>
          <a:custGeom>
            <a:avLst/>
            <a:gdLst>
              <a:gd name="connsiteX0" fmla="*/ 169200 w 169200"/>
              <a:gd name="connsiteY0" fmla="*/ 0 h 834532"/>
              <a:gd name="connsiteX1" fmla="*/ 169200 w 169200"/>
              <a:gd name="connsiteY1" fmla="*/ 321812 h 834532"/>
              <a:gd name="connsiteX2" fmla="*/ 169200 w 169200"/>
              <a:gd name="connsiteY2" fmla="*/ 495070 h 834532"/>
              <a:gd name="connsiteX3" fmla="*/ 169200 w 169200"/>
              <a:gd name="connsiteY3" fmla="*/ 643624 h 834532"/>
              <a:gd name="connsiteX4" fmla="*/ 169200 w 169200"/>
              <a:gd name="connsiteY4" fmla="*/ 834532 h 834532"/>
              <a:gd name="connsiteX5" fmla="*/ 0 w 169200"/>
              <a:gd name="connsiteY5" fmla="*/ 834532 h 834532"/>
              <a:gd name="connsiteX6" fmla="*/ 0 w 169200"/>
              <a:gd name="connsiteY6" fmla="*/ 643624 h 834532"/>
              <a:gd name="connsiteX7" fmla="*/ 0 w 169200"/>
              <a:gd name="connsiteY7" fmla="*/ 615043 h 834532"/>
              <a:gd name="connsiteX8" fmla="*/ 0 w 169200"/>
              <a:gd name="connsiteY8" fmla="*/ 441786 h 834532"/>
              <a:gd name="connsiteX9" fmla="*/ 0 w 169200"/>
              <a:gd name="connsiteY9" fmla="*/ 119974 h 8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200" h="834532">
                <a:moveTo>
                  <a:pt x="169200" y="0"/>
                </a:moveTo>
                <a:lnTo>
                  <a:pt x="169200" y="321812"/>
                </a:lnTo>
                <a:lnTo>
                  <a:pt x="169200" y="495070"/>
                </a:lnTo>
                <a:lnTo>
                  <a:pt x="169200" y="643624"/>
                </a:lnTo>
                <a:lnTo>
                  <a:pt x="169200" y="834532"/>
                </a:lnTo>
                <a:lnTo>
                  <a:pt x="0" y="834532"/>
                </a:lnTo>
                <a:lnTo>
                  <a:pt x="0" y="643624"/>
                </a:lnTo>
                <a:lnTo>
                  <a:pt x="0" y="615043"/>
                </a:lnTo>
                <a:lnTo>
                  <a:pt x="0" y="441786"/>
                </a:lnTo>
                <a:lnTo>
                  <a:pt x="0" y="119974"/>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31" name="Disclaimer" descr="{&quot;templafy&quot;:{&quot;id&quot;:&quot;173623b3-d8e2-4c13-a914-8511b364421c&quot;}}">
            <a:extLst>
              <a:ext uri="{FF2B5EF4-FFF2-40B4-BE49-F238E27FC236}">
                <a16:creationId xmlns:a16="http://schemas.microsoft.com/office/drawing/2014/main" id="{F6C85AAB-8A6C-4BF5-899F-1C4DB59FFA82}"/>
              </a:ext>
            </a:extLst>
          </p:cNvPr>
          <p:cNvSpPr/>
          <p:nvPr userDrawn="1"/>
        </p:nvSpPr>
        <p:spPr bwMode="auto">
          <a:xfrm>
            <a:off x="1116014" y="6242400"/>
            <a:ext cx="5951538" cy="448727"/>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b"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850" b="0" i="0" u="none" strike="noStrike" cap="none" normalizeH="0" baseline="0" noProof="0" dirty="0">
                <a:ln>
                  <a:noFill/>
                </a:ln>
                <a:solidFill>
                  <a:schemeClr val="bg1"/>
                </a:solidFill>
                <a:effectLst/>
              </a:rPr>
              <a:t>Alt innhold i denne presentasjonen tilhører BDO AS eller BDO Advokater AS og skal ikke kopieres eller distribueres uten vårt skriftlige samtykke.</a:t>
            </a:r>
            <a:endParaRPr lang="nb-NO"/>
          </a:p>
        </p:txBody>
      </p:sp>
      <p:pic>
        <p:nvPicPr>
          <p:cNvPr id="19" name="Logo" descr="{&quot;templafy&quot;:{&quot;id&quot;:&quot;8af235cf-c783-410b-b7f5-6252a5b35252&quot;}}">
            <a:extLst>
              <a:ext uri="{FF2B5EF4-FFF2-40B4-BE49-F238E27FC236}">
                <a16:creationId xmlns:a16="http://schemas.microsoft.com/office/drawing/2014/main" id="{D6DFB936-6B17-4194-8227-0AEEDF33B36E}"/>
              </a:ext>
            </a:extLst>
          </p:cNvPr>
          <p:cNvPicPr>
            <a:picLocks noChangeAspect="1"/>
          </p:cNvPicPr>
          <p:nvPr userDrawn="1"/>
        </p:nvPicPr>
        <p:blipFill>
          <a:blip r:embed="rId2"/>
          <a:srcRect/>
          <a:stretch/>
        </p:blipFill>
        <p:spPr>
          <a:xfrm>
            <a:off x="10817943" y="6164541"/>
            <a:ext cx="857325" cy="498197"/>
          </a:xfrm>
          <a:prstGeom prst="rect">
            <a:avLst/>
          </a:prstGeom>
        </p:spPr>
      </p:pic>
      <p:sp>
        <p:nvSpPr>
          <p:cNvPr id="16" name="Name">
            <a:extLst>
              <a:ext uri="{FF2B5EF4-FFF2-40B4-BE49-F238E27FC236}">
                <a16:creationId xmlns:a16="http://schemas.microsoft.com/office/drawing/2014/main" id="{A5FA3EAC-0936-4D8D-87A7-67A0F8C0488E}"/>
              </a:ext>
            </a:extLst>
          </p:cNvPr>
          <p:cNvSpPr>
            <a:spLocks noGrp="1"/>
          </p:cNvSpPr>
          <p:nvPr>
            <p:ph type="body" sz="quarter" idx="11" hasCustomPrompt="1"/>
          </p:nvPr>
        </p:nvSpPr>
        <p:spPr bwMode="gray">
          <a:xfrm>
            <a:off x="1116014" y="5952141"/>
            <a:ext cx="4760911" cy="161376"/>
          </a:xfrm>
          <a:prstGeom prst="rect">
            <a:avLst/>
          </a:prstGeom>
        </p:spPr>
        <p:txBody>
          <a:bodyPr vert="horz" wrap="square" lIns="0" tIns="0" rIns="0" bIns="0" rtlCol="0" anchor="b" anchorCtr="0">
            <a:noAutofit/>
          </a:bodyPr>
          <a:lstStyle>
            <a:lvl1pPr marL="0" indent="0" algn="l" defTabSz="1218786" rtl="0" eaLnBrk="1" latinLnBrk="0" hangingPunct="1">
              <a:lnSpc>
                <a:spcPct val="100000"/>
              </a:lnSpc>
              <a:spcBef>
                <a:spcPts val="0"/>
              </a:spcBef>
              <a:spcAft>
                <a:spcPts val="0"/>
              </a:spcAft>
              <a:buNone/>
              <a:defRPr lang="en-GB" sz="850" b="0"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nb-NO" dirty="0"/>
              <a:t>Forfatternavn</a:t>
            </a:r>
            <a:endParaRPr lang="nb-NO"/>
          </a:p>
        </p:txBody>
      </p:sp>
      <p:sp>
        <p:nvSpPr>
          <p:cNvPr id="17" name="Text Placeholder 2">
            <a:extLst>
              <a:ext uri="{FF2B5EF4-FFF2-40B4-BE49-F238E27FC236}">
                <a16:creationId xmlns:a16="http://schemas.microsoft.com/office/drawing/2014/main" id="{056661FC-F713-430B-98A0-F5A3C939FCA9}"/>
              </a:ext>
            </a:extLst>
          </p:cNvPr>
          <p:cNvSpPr>
            <a:spLocks noGrp="1"/>
          </p:cNvSpPr>
          <p:nvPr>
            <p:ph type="body" sz="quarter" idx="21" hasCustomPrompt="1"/>
          </p:nvPr>
        </p:nvSpPr>
        <p:spPr>
          <a:xfrm>
            <a:off x="1116014" y="6119014"/>
            <a:ext cx="4760911" cy="184666"/>
          </a:xfrm>
        </p:spPr>
        <p:txBody>
          <a:bodyPr/>
          <a:lstStyle>
            <a:lvl1pPr marL="0" indent="0">
              <a:buNone/>
              <a:defRPr sz="850" cap="all">
                <a:solidFill>
                  <a:schemeClr val="bg1"/>
                </a:solidFill>
              </a:defRPr>
            </a:lvl1pPr>
            <a:lvl2pPr marL="252000" indent="0">
              <a:buNone/>
              <a:defRPr sz="850" cap="all"/>
            </a:lvl2pPr>
            <a:lvl3pPr marL="468000" indent="0">
              <a:buNone/>
              <a:defRPr sz="850" cap="all"/>
            </a:lvl3pPr>
            <a:lvl4pPr marL="648000" indent="0">
              <a:buNone/>
              <a:defRPr sz="850" cap="all"/>
            </a:lvl4pPr>
            <a:lvl5pPr>
              <a:buNone/>
              <a:defRPr sz="850" cap="all"/>
            </a:lvl5pPr>
          </a:lstStyle>
          <a:p>
            <a:pPr lvl="0"/>
            <a:r>
              <a:rPr lang="nb-NO" dirty="0"/>
              <a:t>Dato</a:t>
            </a:r>
            <a:endParaRPr lang="nb-NO"/>
          </a:p>
        </p:txBody>
      </p:sp>
    </p:spTree>
    <p:extLst>
      <p:ext uri="{BB962C8B-B14F-4D97-AF65-F5344CB8AC3E}">
        <p14:creationId xmlns:p14="http://schemas.microsoft.com/office/powerpoint/2010/main" val="4085875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eading og bilde B">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0" y="1903413"/>
            <a:ext cx="12192000" cy="4954587"/>
          </a:xfrm>
          <a:prstGeom prst="rect">
            <a:avLst/>
          </a:prstGeom>
          <a:solidFill>
            <a:schemeClr val="bg1">
              <a:lumMod val="95000"/>
            </a:schemeClr>
          </a:solidFill>
        </p:spPr>
        <p:txBody>
          <a:bodyPr tIns="72000" rIns="0" bIns="648000" anchor="t" anchorCtr="0"/>
          <a:lstStyle>
            <a:lvl1pPr marL="0" indent="0" algn="ctr">
              <a:buNone/>
              <a:defRPr sz="1600"/>
            </a:lvl1pPr>
          </a:lstStyle>
          <a:p>
            <a:r>
              <a:rPr lang="nb-NO" dirty="0"/>
              <a:t>Klikk på plassholderen og sett inn bilde via BrandMaster</a:t>
            </a:r>
            <a:endParaRPr lang="nb-NO"/>
          </a:p>
        </p:txBody>
      </p:sp>
      <p:sp>
        <p:nvSpPr>
          <p:cNvPr id="6" name="Title 1">
            <a:extLst>
              <a:ext uri="{FF2B5EF4-FFF2-40B4-BE49-F238E27FC236}">
                <a16:creationId xmlns:a16="http://schemas.microsoft.com/office/drawing/2014/main" id="{DD57D125-520A-4C54-AEF4-E09377F7918C}"/>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2" name="Date Placeholder 1">
            <a:extLst>
              <a:ext uri="{FF2B5EF4-FFF2-40B4-BE49-F238E27FC236}">
                <a16:creationId xmlns:a16="http://schemas.microsoft.com/office/drawing/2014/main" id="{A2784189-0091-4951-9830-22D90EA43D89}"/>
              </a:ext>
            </a:extLst>
          </p:cNvPr>
          <p:cNvSpPr>
            <a:spLocks noGrp="1"/>
          </p:cNvSpPr>
          <p:nvPr>
            <p:ph type="dt" sz="half" idx="17"/>
          </p:nvPr>
        </p:nvSpPr>
        <p:spPr/>
        <p:txBody>
          <a:bodyPr/>
          <a:lstStyle/>
          <a:p>
            <a:endParaRPr lang="nb-NO" dirty="0"/>
          </a:p>
        </p:txBody>
      </p:sp>
      <p:sp>
        <p:nvSpPr>
          <p:cNvPr id="7" name="Footer Placeholder 6">
            <a:extLst>
              <a:ext uri="{FF2B5EF4-FFF2-40B4-BE49-F238E27FC236}">
                <a16:creationId xmlns:a16="http://schemas.microsoft.com/office/drawing/2014/main" id="{6D49E1D5-C4B5-4DBE-984A-FA87BE84F62F}"/>
              </a:ext>
            </a:extLst>
          </p:cNvPr>
          <p:cNvSpPr>
            <a:spLocks noGrp="1"/>
          </p:cNvSpPr>
          <p:nvPr>
            <p:ph type="ftr" sz="quarter" idx="18"/>
          </p:nvPr>
        </p:nvSpPr>
        <p:spPr/>
        <p:txBody>
          <a:bodyPr/>
          <a:lstStyle/>
          <a:p>
            <a:endParaRPr lang="nb-NO" dirty="0"/>
          </a:p>
        </p:txBody>
      </p:sp>
      <p:sp>
        <p:nvSpPr>
          <p:cNvPr id="9" name="Slide Number Placeholder 8">
            <a:extLst>
              <a:ext uri="{FF2B5EF4-FFF2-40B4-BE49-F238E27FC236}">
                <a16:creationId xmlns:a16="http://schemas.microsoft.com/office/drawing/2014/main" id="{090A5DB2-418B-4E60-BC31-2D791DD21372}"/>
              </a:ext>
            </a:extLst>
          </p:cNvPr>
          <p:cNvSpPr>
            <a:spLocks noGrp="1"/>
          </p:cNvSpPr>
          <p:nvPr>
            <p:ph type="sldNum" sz="quarter" idx="19"/>
          </p:nvPr>
        </p:nvSpPr>
        <p:spPr/>
        <p:txBody>
          <a:bodyPr/>
          <a:lstStyle>
            <a:lvl1pPr>
              <a:defRPr>
                <a:solidFill>
                  <a:schemeClr val="bg1"/>
                </a:solidFill>
              </a:defRPr>
            </a:lvl1pPr>
          </a:lstStyle>
          <a:p>
            <a:fld id="{9329B6BB-2231-443D-A106-476177BA91F4}" type="slidenum">
              <a:rPr lang="nb-NO" smtClean="0"/>
              <a:pPr/>
              <a:t>‹#›</a:t>
            </a:fld>
            <a:endParaRPr lang="nb-NO" dirty="0"/>
          </a:p>
        </p:txBody>
      </p:sp>
      <p:sp>
        <p:nvSpPr>
          <p:cNvPr id="8" name="Text Placeholder 22">
            <a:extLst>
              <a:ext uri="{FF2B5EF4-FFF2-40B4-BE49-F238E27FC236}">
                <a16:creationId xmlns:a16="http://schemas.microsoft.com/office/drawing/2014/main" id="{A48CD9B1-C546-4BE1-84A8-91457C410EAE}"/>
              </a:ext>
            </a:extLst>
          </p:cNvPr>
          <p:cNvSpPr>
            <a:spLocks noGrp="1"/>
          </p:cNvSpPr>
          <p:nvPr>
            <p:ph type="body" sz="quarter" idx="47" hasCustomPrompt="1"/>
          </p:nvPr>
        </p:nvSpPr>
        <p:spPr bwMode="gray">
          <a:xfrm>
            <a:off x="788400" y="6293236"/>
            <a:ext cx="169200" cy="564762"/>
          </a:xfrm>
          <a:custGeom>
            <a:avLst/>
            <a:gdLst>
              <a:gd name="connsiteX0" fmla="*/ 169200 w 169200"/>
              <a:gd name="connsiteY0" fmla="*/ 0 h 564762"/>
              <a:gd name="connsiteX1" fmla="*/ 169200 w 169200"/>
              <a:gd name="connsiteY1" fmla="*/ 564762 h 564762"/>
              <a:gd name="connsiteX2" fmla="*/ 0 w 169200"/>
              <a:gd name="connsiteY2" fmla="*/ 564762 h 564762"/>
              <a:gd name="connsiteX3" fmla="*/ 0 w 169200"/>
              <a:gd name="connsiteY3" fmla="*/ 119974 h 564762"/>
            </a:gdLst>
            <a:ahLst/>
            <a:cxnLst>
              <a:cxn ang="0">
                <a:pos x="connsiteX0" y="connsiteY0"/>
              </a:cxn>
              <a:cxn ang="0">
                <a:pos x="connsiteX1" y="connsiteY1"/>
              </a:cxn>
              <a:cxn ang="0">
                <a:pos x="connsiteX2" y="connsiteY2"/>
              </a:cxn>
              <a:cxn ang="0">
                <a:pos x="connsiteX3" y="connsiteY3"/>
              </a:cxn>
            </a:cxnLst>
            <a:rect l="l" t="t" r="r" b="b"/>
            <a:pathLst>
              <a:path w="169200" h="564762">
                <a:moveTo>
                  <a:pt x="169200" y="0"/>
                </a:moveTo>
                <a:lnTo>
                  <a:pt x="169200" y="564762"/>
                </a:lnTo>
                <a:lnTo>
                  <a:pt x="0" y="564762"/>
                </a:lnTo>
                <a:lnTo>
                  <a:pt x="0" y="119974"/>
                </a:lnTo>
                <a:close/>
              </a:path>
            </a:pathLst>
          </a:custGeom>
          <a:solidFill>
            <a:srgbClr val="ED1A3B"/>
          </a:solidFill>
        </p:spPr>
        <p:txBody>
          <a:bodyPr wrap="square">
            <a:noAutofit/>
          </a:bodyPr>
          <a:lstStyle>
            <a:lvl1pPr marL="0" indent="0">
              <a:buNone/>
              <a:defRPr sz="100">
                <a:noFill/>
              </a:defRPr>
            </a:lvl1pPr>
            <a:lvl2pPr marL="252000" indent="0">
              <a:buNone/>
              <a:defRPr/>
            </a:lvl2pPr>
            <a:lvl3pPr marL="468000" indent="0">
              <a:buNone/>
              <a:defRPr/>
            </a:lvl3pPr>
            <a:lvl4pPr marL="648000" indent="0">
              <a:buNone/>
              <a:defRPr/>
            </a:lvl4pPr>
            <a:lvl5pPr>
              <a:buNone/>
              <a:defRPr/>
            </a:lvl5pPr>
          </a:lstStyle>
          <a:p>
            <a:pPr lvl="0"/>
            <a:r>
              <a:rPr lang="nb-NO" dirty="0"/>
              <a:t>.</a:t>
            </a:r>
            <a:endParaRPr lang="nb-NO"/>
          </a:p>
        </p:txBody>
      </p:sp>
      <p:sp>
        <p:nvSpPr>
          <p:cNvPr id="10" name="Freeform: Shape 9">
            <a:extLst>
              <a:ext uri="{FF2B5EF4-FFF2-40B4-BE49-F238E27FC236}">
                <a16:creationId xmlns:a16="http://schemas.microsoft.com/office/drawing/2014/main" id="{FD2F675F-E920-4C02-BBDA-C4AC4170D46A}"/>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sp>
        <p:nvSpPr>
          <p:cNvPr id="14" name="Logo firm TP">
            <a:extLst>
              <a:ext uri="{FF2B5EF4-FFF2-40B4-BE49-F238E27FC236}">
                <a16:creationId xmlns:a16="http://schemas.microsoft.com/office/drawing/2014/main" id="{C4192C4C-259F-4B94-9FF7-033F3EA15F05}"/>
              </a:ext>
            </a:extLst>
          </p:cNvPr>
          <p:cNvSpPr>
            <a:spLocks noGrp="1"/>
          </p:cNvSpPr>
          <p:nvPr>
            <p:ph type="body" sz="quarter" idx="48"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Tree>
    <p:extLst>
      <p:ext uri="{BB962C8B-B14F-4D97-AF65-F5344CB8AC3E}">
        <p14:creationId xmlns:p14="http://schemas.microsoft.com/office/powerpoint/2010/main" val="536084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ading, tekst, bildebakgrunn">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0" y="2256817"/>
            <a:ext cx="12192000" cy="4601184"/>
          </a:xfrm>
          <a:prstGeom prst="rect">
            <a:avLst/>
          </a:prstGeom>
          <a:solidFill>
            <a:schemeClr val="bg1">
              <a:lumMod val="95000"/>
            </a:schemeClr>
          </a:solidFill>
        </p:spPr>
        <p:txBody>
          <a:bodyPr lIns="522000" tIns="72000" rIns="6840000" bIns="0" anchor="t" anchorCtr="0"/>
          <a:lstStyle>
            <a:lvl1pPr marL="0" indent="0" algn="l">
              <a:buNone/>
              <a:defRPr sz="1600"/>
            </a:lvl1pPr>
          </a:lstStyle>
          <a:p>
            <a:r>
              <a:rPr lang="nb-NO" dirty="0"/>
              <a:t>Klikk på plassholderen og sett inn bakgrunnsbilde via BrandMaster </a:t>
            </a:r>
            <a:endParaRPr lang="nb-NO"/>
          </a:p>
        </p:txBody>
      </p:sp>
      <p:sp>
        <p:nvSpPr>
          <p:cNvPr id="8" name="Marker bottom TP22">
            <a:extLst>
              <a:ext uri="{FF2B5EF4-FFF2-40B4-BE49-F238E27FC236}">
                <a16:creationId xmlns:a16="http://schemas.microsoft.com/office/drawing/2014/main" id="{A48CD9B1-C546-4BE1-84A8-91457C410EAE}"/>
              </a:ext>
            </a:extLst>
          </p:cNvPr>
          <p:cNvSpPr>
            <a:spLocks noGrp="1"/>
          </p:cNvSpPr>
          <p:nvPr>
            <p:ph type="body" sz="quarter" idx="47" hasCustomPrompt="1"/>
          </p:nvPr>
        </p:nvSpPr>
        <p:spPr bwMode="gray">
          <a:xfrm>
            <a:off x="788400" y="6293236"/>
            <a:ext cx="169200" cy="564762"/>
          </a:xfrm>
          <a:custGeom>
            <a:avLst/>
            <a:gdLst>
              <a:gd name="connsiteX0" fmla="*/ 169200 w 169200"/>
              <a:gd name="connsiteY0" fmla="*/ 0 h 564762"/>
              <a:gd name="connsiteX1" fmla="*/ 169200 w 169200"/>
              <a:gd name="connsiteY1" fmla="*/ 564762 h 564762"/>
              <a:gd name="connsiteX2" fmla="*/ 0 w 169200"/>
              <a:gd name="connsiteY2" fmla="*/ 564762 h 564762"/>
              <a:gd name="connsiteX3" fmla="*/ 0 w 169200"/>
              <a:gd name="connsiteY3" fmla="*/ 119974 h 564762"/>
            </a:gdLst>
            <a:ahLst/>
            <a:cxnLst>
              <a:cxn ang="0">
                <a:pos x="connsiteX0" y="connsiteY0"/>
              </a:cxn>
              <a:cxn ang="0">
                <a:pos x="connsiteX1" y="connsiteY1"/>
              </a:cxn>
              <a:cxn ang="0">
                <a:pos x="connsiteX2" y="connsiteY2"/>
              </a:cxn>
              <a:cxn ang="0">
                <a:pos x="connsiteX3" y="connsiteY3"/>
              </a:cxn>
            </a:cxnLst>
            <a:rect l="l" t="t" r="r" b="b"/>
            <a:pathLst>
              <a:path w="169200" h="564762">
                <a:moveTo>
                  <a:pt x="169200" y="0"/>
                </a:moveTo>
                <a:lnTo>
                  <a:pt x="169200" y="564762"/>
                </a:lnTo>
                <a:lnTo>
                  <a:pt x="0" y="564762"/>
                </a:lnTo>
                <a:lnTo>
                  <a:pt x="0" y="119974"/>
                </a:lnTo>
                <a:close/>
              </a:path>
            </a:pathLst>
          </a:custGeom>
          <a:solidFill>
            <a:srgbClr val="ED1A3B"/>
          </a:solidFill>
        </p:spPr>
        <p:txBody>
          <a:bodyPr wrap="square">
            <a:noAutofit/>
          </a:bodyPr>
          <a:lstStyle>
            <a:lvl1pPr marL="0" indent="0">
              <a:buNone/>
              <a:defRPr sz="100">
                <a:noFill/>
              </a:defRPr>
            </a:lvl1pPr>
            <a:lvl2pPr marL="252000" indent="0">
              <a:buNone/>
              <a:defRPr/>
            </a:lvl2pPr>
            <a:lvl3pPr marL="468000" indent="0">
              <a:buNone/>
              <a:defRPr/>
            </a:lvl3pPr>
            <a:lvl4pPr marL="648000" indent="0">
              <a:buNone/>
              <a:defRPr/>
            </a:lvl4pPr>
            <a:lvl5pPr>
              <a:buNone/>
              <a:defRPr/>
            </a:lvl5pPr>
          </a:lstStyle>
          <a:p>
            <a:pPr lvl="0"/>
            <a:r>
              <a:rPr lang="nb-NO" dirty="0"/>
              <a:t>.</a:t>
            </a:r>
            <a:endParaRPr lang="nb-NO"/>
          </a:p>
        </p:txBody>
      </p:sp>
      <p:sp>
        <p:nvSpPr>
          <p:cNvPr id="5" name="Title 1">
            <a:extLst>
              <a:ext uri="{FF2B5EF4-FFF2-40B4-BE49-F238E27FC236}">
                <a16:creationId xmlns:a16="http://schemas.microsoft.com/office/drawing/2014/main" id="{A6D58EEA-CB8D-4697-9194-FFC0A08E1573}"/>
              </a:ext>
            </a:extLst>
          </p:cNvPr>
          <p:cNvSpPr>
            <a:spLocks noGrp="1"/>
          </p:cNvSpPr>
          <p:nvPr>
            <p:ph type="title" hasCustomPrompt="1"/>
          </p:nvPr>
        </p:nvSpPr>
        <p:spPr/>
        <p:txBody>
          <a:bodyPr/>
          <a:lstStyle/>
          <a:p>
            <a:r>
              <a:rPr lang="nb-NO" dirty="0"/>
              <a:t>Klikk for å legge til en tittel</a:t>
            </a:r>
            <a:endParaRPr lang="nb-NO"/>
          </a:p>
        </p:txBody>
      </p:sp>
      <p:sp>
        <p:nvSpPr>
          <p:cNvPr id="16" name="Content Placeholder 2">
            <a:extLst>
              <a:ext uri="{FF2B5EF4-FFF2-40B4-BE49-F238E27FC236}">
                <a16:creationId xmlns:a16="http://schemas.microsoft.com/office/drawing/2014/main" id="{CAA5B04B-1FA5-4675-B8A5-B51BD2404023}"/>
              </a:ext>
            </a:extLst>
          </p:cNvPr>
          <p:cNvSpPr>
            <a:spLocks noGrp="1"/>
          </p:cNvSpPr>
          <p:nvPr>
            <p:ph sz="quarter" idx="20" hasCustomPrompt="1"/>
          </p:nvPr>
        </p:nvSpPr>
        <p:spPr>
          <a:xfrm>
            <a:off x="5281613" y="2245214"/>
            <a:ext cx="6910387" cy="4618660"/>
          </a:xfrm>
          <a:solidFill>
            <a:schemeClr val="tx2">
              <a:alpha val="60000"/>
            </a:schemeClr>
          </a:solidFill>
        </p:spPr>
        <p:txBody>
          <a:bodyPr lIns="522000" tIns="511200" rIns="52200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4" name="Logo firm TP">
            <a:extLst>
              <a:ext uri="{FF2B5EF4-FFF2-40B4-BE49-F238E27FC236}">
                <a16:creationId xmlns:a16="http://schemas.microsoft.com/office/drawing/2014/main" id="{D5E5C1E9-D0DD-4C74-AEF1-2AE58B664EFA}"/>
              </a:ext>
            </a:extLst>
          </p:cNvPr>
          <p:cNvSpPr>
            <a:spLocks noGrp="1"/>
          </p:cNvSpPr>
          <p:nvPr>
            <p:ph type="body" sz="quarter" idx="48"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2" name="Date Placeholder 1">
            <a:extLst>
              <a:ext uri="{FF2B5EF4-FFF2-40B4-BE49-F238E27FC236}">
                <a16:creationId xmlns:a16="http://schemas.microsoft.com/office/drawing/2014/main" id="{A2784189-0091-4951-9830-22D90EA43D89}"/>
              </a:ext>
            </a:extLst>
          </p:cNvPr>
          <p:cNvSpPr>
            <a:spLocks noGrp="1"/>
          </p:cNvSpPr>
          <p:nvPr>
            <p:ph type="dt" sz="half" idx="17"/>
          </p:nvPr>
        </p:nvSpPr>
        <p:spPr/>
        <p:txBody>
          <a:bodyPr/>
          <a:lstStyle/>
          <a:p>
            <a:endParaRPr lang="nb-NO" dirty="0"/>
          </a:p>
        </p:txBody>
      </p:sp>
      <p:sp>
        <p:nvSpPr>
          <p:cNvPr id="7" name="Footer Placeholder 6">
            <a:extLst>
              <a:ext uri="{FF2B5EF4-FFF2-40B4-BE49-F238E27FC236}">
                <a16:creationId xmlns:a16="http://schemas.microsoft.com/office/drawing/2014/main" id="{6D49E1D5-C4B5-4DBE-984A-FA87BE84F62F}"/>
              </a:ext>
            </a:extLst>
          </p:cNvPr>
          <p:cNvSpPr>
            <a:spLocks noGrp="1"/>
          </p:cNvSpPr>
          <p:nvPr>
            <p:ph type="ftr" sz="quarter" idx="18"/>
          </p:nvPr>
        </p:nvSpPr>
        <p:spPr/>
        <p:txBody>
          <a:bodyPr/>
          <a:lstStyle/>
          <a:p>
            <a:endParaRPr lang="nb-NO" dirty="0"/>
          </a:p>
        </p:txBody>
      </p:sp>
      <p:sp>
        <p:nvSpPr>
          <p:cNvPr id="9" name="Slide Number Placeholder 8">
            <a:extLst>
              <a:ext uri="{FF2B5EF4-FFF2-40B4-BE49-F238E27FC236}">
                <a16:creationId xmlns:a16="http://schemas.microsoft.com/office/drawing/2014/main" id="{090A5DB2-418B-4E60-BC31-2D791DD21372}"/>
              </a:ext>
            </a:extLst>
          </p:cNvPr>
          <p:cNvSpPr>
            <a:spLocks noGrp="1"/>
          </p:cNvSpPr>
          <p:nvPr>
            <p:ph type="sldNum" sz="quarter" idx="19"/>
          </p:nvPr>
        </p:nvSpPr>
        <p:spPr/>
        <p:txBody>
          <a:bodyPr/>
          <a:lstStyle>
            <a:lvl1pPr>
              <a:defRPr>
                <a:solidFill>
                  <a:schemeClr val="bg1"/>
                </a:solidFill>
              </a:defRPr>
            </a:lvl1pPr>
          </a:lstStyle>
          <a:p>
            <a:fld id="{9329B6BB-2231-443D-A106-476177BA91F4}" type="slidenum">
              <a:rPr lang="nb-NO" smtClean="0"/>
              <a:pPr/>
              <a:t>‹#›</a:t>
            </a:fld>
            <a:endParaRPr lang="nb-NO" dirty="0"/>
          </a:p>
        </p:txBody>
      </p:sp>
      <p:sp>
        <p:nvSpPr>
          <p:cNvPr id="10" name="Freeform: Shape 9">
            <a:extLst>
              <a:ext uri="{FF2B5EF4-FFF2-40B4-BE49-F238E27FC236}">
                <a16:creationId xmlns:a16="http://schemas.microsoft.com/office/drawing/2014/main" id="{C3B2126E-1405-4EC3-8917-6B942221F3D3}"/>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spTree>
    <p:extLst>
      <p:ext uri="{BB962C8B-B14F-4D97-AF65-F5344CB8AC3E}">
        <p14:creationId xmlns:p14="http://schemas.microsoft.com/office/powerpoint/2010/main" val="2251607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 2 tekst. Bilde H (25%)">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522006" y="1903413"/>
            <a:ext cx="7581270"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0FC3276E-7691-4389-84CF-6248B6B56FCD}"/>
              </a:ext>
            </a:extLst>
          </p:cNvPr>
          <p:cNvSpPr>
            <a:spLocks noGrp="1"/>
          </p:cNvSpPr>
          <p:nvPr>
            <p:ph type="body" sz="quarter" idx="27" hasCustomPrompt="1"/>
          </p:nvPr>
        </p:nvSpPr>
        <p:spPr>
          <a:xfrm>
            <a:off x="774000" y="2156400"/>
            <a:ext cx="34452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1" name="Text Placeholder 3">
            <a:extLst>
              <a:ext uri="{FF2B5EF4-FFF2-40B4-BE49-F238E27FC236}">
                <a16:creationId xmlns:a16="http://schemas.microsoft.com/office/drawing/2014/main" id="{3EDBF40F-E700-420F-BBB1-42A472C3015A}"/>
              </a:ext>
            </a:extLst>
          </p:cNvPr>
          <p:cNvSpPr>
            <a:spLocks noGrp="1"/>
          </p:cNvSpPr>
          <p:nvPr>
            <p:ph type="body" sz="quarter" idx="28" hasCustomPrompt="1"/>
          </p:nvPr>
        </p:nvSpPr>
        <p:spPr>
          <a:xfrm>
            <a:off x="4377600" y="2156400"/>
            <a:ext cx="34452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8258176" y="1911349"/>
            <a:ext cx="3411823" cy="4038601"/>
          </a:xfrm>
          <a:prstGeom prst="rect">
            <a:avLst/>
          </a:prstGeom>
          <a:noFill/>
        </p:spPr>
        <p:txBody>
          <a:bodyPr tIns="72000" bIns="648000" anchor="t" anchorCtr="0"/>
          <a:lstStyle>
            <a:lvl1pPr marL="0" indent="0" algn="ctr">
              <a:buNone/>
              <a:defRPr sz="16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04CA86C6-7CCC-4EB0-8FB0-11F9AB23FB7D}"/>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DF71C902-BB70-4B9D-8B82-5A9875415D94}"/>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9829F70E-4DA5-4476-8EB2-8509D26AEFFC}"/>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3430896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ing, 2 tekst og 2 bil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1" y="772844"/>
            <a:ext cx="6016627" cy="5312312"/>
          </a:xfrm>
          <a:solidFill>
            <a:schemeClr val="tx2"/>
          </a:solidFill>
        </p:spPr>
        <p:txBody>
          <a:bodyPr lIns="522000" rIns="522000" anchor="ctr" anchorCtr="0"/>
          <a:lstStyle>
            <a:lvl1pPr>
              <a:defRPr>
                <a:solidFill>
                  <a:schemeClr val="bg1"/>
                </a:solidFill>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82CE84DA-09A2-4615-9945-846A73AD2922}"/>
              </a:ext>
            </a:extLst>
          </p:cNvPr>
          <p:cNvSpPr>
            <a:spLocks noGrp="1"/>
          </p:cNvSpPr>
          <p:nvPr>
            <p:ph type="body" sz="quarter" idx="28" hasCustomPrompt="1"/>
          </p:nvPr>
        </p:nvSpPr>
        <p:spPr>
          <a:xfrm>
            <a:off x="6173999" y="3507558"/>
            <a:ext cx="2677901" cy="2577330"/>
          </a:xfrm>
          <a:solidFill>
            <a:srgbClr val="EEEDEE"/>
          </a:solidFill>
        </p:spPr>
        <p:txBody>
          <a:bodyPr lIns="252000" tIns="252000" rIns="252000" bIns="252000" anchor="ctr" anchorCtr="0"/>
          <a:lstStyle>
            <a:lvl1pPr>
              <a:defRPr sz="1400"/>
            </a:lvl1pPr>
            <a:lvl2pPr>
              <a:defRPr sz="1400"/>
            </a:lvl2pPr>
            <a:lvl3pPr>
              <a:defRPr sz="1200"/>
            </a:lvl3pPr>
            <a:lvl4pPr>
              <a:defRPr sz="1100"/>
            </a:lvl4pPr>
            <a:lvl5pPr>
              <a:defRPr sz="1200"/>
            </a:lvl5pPr>
            <a:lvl6pPr>
              <a:defRPr sz="1400"/>
            </a:lvl6pPr>
            <a:lvl7pPr>
              <a:defRPr sz="1400"/>
            </a:lvl7pPr>
            <a:lvl8pPr>
              <a:defRPr sz="1400"/>
            </a:lvl8pPr>
            <a:lvl9pPr>
              <a:defRPr sz="1400"/>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4"/>
            <a:endParaRPr lang="nb-NO" dirty="0"/>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6174000" y="773113"/>
            <a:ext cx="2669400" cy="25776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1" name="Text Placeholder 3">
            <a:extLst>
              <a:ext uri="{FF2B5EF4-FFF2-40B4-BE49-F238E27FC236}">
                <a16:creationId xmlns:a16="http://schemas.microsoft.com/office/drawing/2014/main" id="{C270A0F4-4568-4D8C-91F8-C6B767E87A3C}"/>
              </a:ext>
            </a:extLst>
          </p:cNvPr>
          <p:cNvSpPr>
            <a:spLocks noGrp="1"/>
          </p:cNvSpPr>
          <p:nvPr>
            <p:ph type="body" sz="quarter" idx="29" hasCustomPrompt="1"/>
          </p:nvPr>
        </p:nvSpPr>
        <p:spPr>
          <a:xfrm>
            <a:off x="9002713" y="772843"/>
            <a:ext cx="2669400" cy="2577600"/>
          </a:xfrm>
          <a:solidFill>
            <a:srgbClr val="EEEDEE"/>
          </a:solidFill>
        </p:spPr>
        <p:txBody>
          <a:bodyPr lIns="252000" tIns="252000" rIns="252000" bIns="252000" anchor="ctr" anchorCtr="0"/>
          <a:lstStyle>
            <a:lvl1pPr>
              <a:defRPr sz="1400"/>
            </a:lvl1pPr>
            <a:lvl2pPr>
              <a:defRPr sz="1400"/>
            </a:lvl2pPr>
            <a:lvl3pPr>
              <a:defRPr sz="1200"/>
            </a:lvl3pPr>
            <a:lvl4pPr>
              <a:defRPr sz="1100"/>
            </a:lvl4pPr>
            <a:lvl5pPr>
              <a:defRPr sz="1200"/>
            </a:lvl5pPr>
            <a:lvl6pPr>
              <a:buNone/>
              <a:defRPr sz="1400"/>
            </a:lvl6pPr>
            <a:lvl7pPr>
              <a:defRPr sz="1400"/>
            </a:lvl7pPr>
            <a:lvl8pPr>
              <a:defRPr sz="1400"/>
            </a:lvl8pPr>
            <a:lvl9pPr>
              <a:defRPr sz="1400"/>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endParaRPr lang="nb-NO" dirty="0"/>
          </a:p>
        </p:txBody>
      </p:sp>
      <p:sp>
        <p:nvSpPr>
          <p:cNvPr id="14" name="Picture Placeholder 14">
            <a:extLst>
              <a:ext uri="{FF2B5EF4-FFF2-40B4-BE49-F238E27FC236}">
                <a16:creationId xmlns:a16="http://schemas.microsoft.com/office/drawing/2014/main" id="{C32488F1-A12C-4AEB-924E-D1DC51103F24}"/>
              </a:ext>
            </a:extLst>
          </p:cNvPr>
          <p:cNvSpPr>
            <a:spLocks noGrp="1"/>
          </p:cNvSpPr>
          <p:nvPr>
            <p:ph type="pic" sz="quarter" idx="27" hasCustomPrompt="1"/>
          </p:nvPr>
        </p:nvSpPr>
        <p:spPr>
          <a:xfrm>
            <a:off x="9002713" y="3507556"/>
            <a:ext cx="2669400" cy="25776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04CA86C6-7CCC-4EB0-8FB0-11F9AB23FB7D}"/>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DF71C902-BB70-4B9D-8B82-5A9875415D94}"/>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9829F70E-4DA5-4476-8EB2-8509D26AEFFC}"/>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
        <p:nvSpPr>
          <p:cNvPr id="12" name="Rectangle 11">
            <a:extLst>
              <a:ext uri="{FF2B5EF4-FFF2-40B4-BE49-F238E27FC236}">
                <a16:creationId xmlns:a16="http://schemas.microsoft.com/office/drawing/2014/main" id="{7C61481A-D937-40A5-98A5-D97802F9B317}"/>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effectLst/>
              </a:rPr>
              <a:t>Velg farge på venstre tekstboks: </a:t>
            </a:r>
            <a:r>
              <a:rPr kumimoji="0" lang="nb-NO" sz="1200" b="0" i="0" u="none" strike="noStrike" cap="none" normalizeH="0" baseline="0" dirty="0">
                <a:ln>
                  <a:noFill/>
                </a:ln>
                <a:effectLst/>
              </a:rPr>
              <a:t>Klikk på tekstboks, velg farge fra </a:t>
            </a:r>
            <a:r>
              <a:rPr kumimoji="0" lang="nb-NO" sz="1200" b="1" i="0" u="none" strike="noStrike" cap="none" normalizeH="0" baseline="0" dirty="0">
                <a:ln>
                  <a:noFill/>
                </a:ln>
                <a:effectLst/>
              </a:rPr>
              <a:t>Farge.</a:t>
            </a:r>
            <a:endParaRPr lang="nb-NO"/>
          </a:p>
        </p:txBody>
      </p:sp>
    </p:spTree>
    <p:extLst>
      <p:ext uri="{BB962C8B-B14F-4D97-AF65-F5344CB8AC3E}">
        <p14:creationId xmlns:p14="http://schemas.microsoft.com/office/powerpoint/2010/main" val="3158857762"/>
      </p:ext>
    </p:extLst>
  </p:cSld>
  <p:clrMapOvr>
    <a:masterClrMapping/>
  </p:clrMapOvr>
  <p:extLst>
    <p:ext uri="{DCECCB84-F9BA-43D5-87BE-67443E8EF086}">
      <p15:sldGuideLst xmlns:p15="http://schemas.microsoft.com/office/powerpoint/2012/main">
        <p15:guide id="1" pos="3789" userDrawn="1">
          <p15:clr>
            <a:srgbClr val="F26B43"/>
          </p15:clr>
        </p15:guide>
        <p15:guide id="2" pos="3889" userDrawn="1">
          <p15:clr>
            <a:srgbClr val="F26B43"/>
          </p15:clr>
        </p15:guide>
        <p15:guide id="3" pos="5671" userDrawn="1">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ing og tekst. 3 bilder A">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522007" y="1903413"/>
            <a:ext cx="5634322"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2" name="Text Placeholder 2">
            <a:extLst>
              <a:ext uri="{FF2B5EF4-FFF2-40B4-BE49-F238E27FC236}">
                <a16:creationId xmlns:a16="http://schemas.microsoft.com/office/drawing/2014/main" id="{4866B81E-2CCE-4F8D-AB8E-095416356089}"/>
              </a:ext>
            </a:extLst>
          </p:cNvPr>
          <p:cNvSpPr>
            <a:spLocks noGrp="1"/>
          </p:cNvSpPr>
          <p:nvPr>
            <p:ph type="body" sz="quarter" idx="27" hasCustomPrompt="1"/>
          </p:nvPr>
        </p:nvSpPr>
        <p:spPr>
          <a:xfrm>
            <a:off x="774000" y="2156400"/>
            <a:ext cx="5102924"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1" name="Picture Placeholder 10"/>
          <p:cNvSpPr>
            <a:spLocks noGrp="1"/>
          </p:cNvSpPr>
          <p:nvPr>
            <p:ph type="pic" sz="quarter" idx="16" hasCustomPrompt="1"/>
          </p:nvPr>
        </p:nvSpPr>
        <p:spPr>
          <a:xfrm>
            <a:off x="6315078" y="1903412"/>
            <a:ext cx="1784348" cy="19404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0" name="Picture Placeholder 12">
            <a:extLst>
              <a:ext uri="{FF2B5EF4-FFF2-40B4-BE49-F238E27FC236}">
                <a16:creationId xmlns:a16="http://schemas.microsoft.com/office/drawing/2014/main" id="{78E08A37-FA4A-4EE9-A0DD-849500B0B708}"/>
              </a:ext>
            </a:extLst>
          </p:cNvPr>
          <p:cNvSpPr>
            <a:spLocks noGrp="1"/>
          </p:cNvSpPr>
          <p:nvPr>
            <p:ph type="pic" sz="quarter" idx="22" hasCustomPrompt="1"/>
          </p:nvPr>
        </p:nvSpPr>
        <p:spPr>
          <a:xfrm>
            <a:off x="6315078" y="4009550"/>
            <a:ext cx="1784348" cy="19404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8258176" y="1911349"/>
            <a:ext cx="3411823" cy="4038601"/>
          </a:xfrm>
          <a:prstGeom prst="rect">
            <a:avLst/>
          </a:prstGeom>
          <a:noFill/>
        </p:spPr>
        <p:txBody>
          <a:bodyPr lIns="36000" tIns="72000" rIns="36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6186C48C-8036-4084-9E5C-47C4A2349B0B}"/>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EB737B63-8BF8-441B-9F79-A75B46763420}"/>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1E52441B-D6EC-4D92-9CE7-5ADB9BC4FF1C}"/>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636936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ing og tekst. 3 bilder B">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522007" y="1903413"/>
            <a:ext cx="5634322" cy="4046538"/>
          </a:xfrm>
          <a:prstGeom prst="rect">
            <a:avLst/>
          </a:prstGeom>
          <a:solidFill>
            <a:schemeClr val="tx2"/>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9" name="Content Placeholder 3"/>
          <p:cNvSpPr>
            <a:spLocks noGrp="1"/>
          </p:cNvSpPr>
          <p:nvPr>
            <p:ph sz="quarter" idx="20" hasCustomPrompt="1"/>
          </p:nvPr>
        </p:nvSpPr>
        <p:spPr>
          <a:xfrm>
            <a:off x="774000" y="2156400"/>
            <a:ext cx="5102925" cy="3549600"/>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1" name="Picture Placeholder 10"/>
          <p:cNvSpPr>
            <a:spLocks noGrp="1"/>
          </p:cNvSpPr>
          <p:nvPr>
            <p:ph type="pic" sz="quarter" idx="16" hasCustomPrompt="1"/>
          </p:nvPr>
        </p:nvSpPr>
        <p:spPr>
          <a:xfrm>
            <a:off x="6315078" y="1903412"/>
            <a:ext cx="1784348" cy="19404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0" name="Picture Placeholder 12">
            <a:extLst>
              <a:ext uri="{FF2B5EF4-FFF2-40B4-BE49-F238E27FC236}">
                <a16:creationId xmlns:a16="http://schemas.microsoft.com/office/drawing/2014/main" id="{78E08A37-FA4A-4EE9-A0DD-849500B0B708}"/>
              </a:ext>
            </a:extLst>
          </p:cNvPr>
          <p:cNvSpPr>
            <a:spLocks noGrp="1"/>
          </p:cNvSpPr>
          <p:nvPr>
            <p:ph type="pic" sz="quarter" idx="22" hasCustomPrompt="1"/>
          </p:nvPr>
        </p:nvSpPr>
        <p:spPr>
          <a:xfrm>
            <a:off x="6315078" y="4009550"/>
            <a:ext cx="1784348" cy="19404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8258176" y="1911349"/>
            <a:ext cx="3411823" cy="4038601"/>
          </a:xfrm>
          <a:prstGeom prst="rect">
            <a:avLst/>
          </a:prstGeom>
          <a:noFill/>
        </p:spPr>
        <p:txBody>
          <a:bodyPr lIns="36000" tIns="72000" rIns="36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5" name="Date Placeholder 4">
            <a:extLst>
              <a:ext uri="{FF2B5EF4-FFF2-40B4-BE49-F238E27FC236}">
                <a16:creationId xmlns:a16="http://schemas.microsoft.com/office/drawing/2014/main" id="{0E104166-EF4C-480A-9FEF-94508D0D3AC2}"/>
              </a:ext>
            </a:extLst>
          </p:cNvPr>
          <p:cNvSpPr>
            <a:spLocks noGrp="1"/>
          </p:cNvSpPr>
          <p:nvPr>
            <p:ph type="dt" sz="half" idx="24"/>
          </p:nvPr>
        </p:nvSpPr>
        <p:spPr/>
        <p:txBody>
          <a:bodyPr/>
          <a:lstStyle/>
          <a:p>
            <a:endParaRPr lang="nb-NO" dirty="0"/>
          </a:p>
        </p:txBody>
      </p:sp>
      <p:sp>
        <p:nvSpPr>
          <p:cNvPr id="14" name="Footer Placeholder 13">
            <a:extLst>
              <a:ext uri="{FF2B5EF4-FFF2-40B4-BE49-F238E27FC236}">
                <a16:creationId xmlns:a16="http://schemas.microsoft.com/office/drawing/2014/main" id="{AC95F0E2-DE24-406A-A63C-3F814581CAFF}"/>
              </a:ext>
            </a:extLst>
          </p:cNvPr>
          <p:cNvSpPr>
            <a:spLocks noGrp="1"/>
          </p:cNvSpPr>
          <p:nvPr>
            <p:ph type="ftr" sz="quarter" idx="25"/>
          </p:nvPr>
        </p:nvSpPr>
        <p:spPr/>
        <p:txBody>
          <a:bodyPr/>
          <a:lstStyle/>
          <a:p>
            <a:endParaRPr lang="nb-NO" dirty="0"/>
          </a:p>
        </p:txBody>
      </p:sp>
      <p:sp>
        <p:nvSpPr>
          <p:cNvPr id="15" name="Slide Number Placeholder 14">
            <a:extLst>
              <a:ext uri="{FF2B5EF4-FFF2-40B4-BE49-F238E27FC236}">
                <a16:creationId xmlns:a16="http://schemas.microsoft.com/office/drawing/2014/main" id="{4E1F82B5-D030-4CC5-92C0-E55FB27315D8}"/>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2869076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ing og 4 bilder 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4" name="Picture Placeholder 16">
            <a:extLst>
              <a:ext uri="{FF2B5EF4-FFF2-40B4-BE49-F238E27FC236}">
                <a16:creationId xmlns:a16="http://schemas.microsoft.com/office/drawing/2014/main" id="{70947B48-7B43-482D-AE9D-5B43272566A9}"/>
              </a:ext>
            </a:extLst>
          </p:cNvPr>
          <p:cNvSpPr>
            <a:spLocks noGrp="1"/>
          </p:cNvSpPr>
          <p:nvPr>
            <p:ph type="pic" sz="quarter" idx="24" hasCustomPrompt="1"/>
          </p:nvPr>
        </p:nvSpPr>
        <p:spPr>
          <a:xfrm>
            <a:off x="522007" y="1911350"/>
            <a:ext cx="5634321" cy="4038601"/>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1" name="Picture Placeholder 10"/>
          <p:cNvSpPr>
            <a:spLocks noGrp="1"/>
          </p:cNvSpPr>
          <p:nvPr>
            <p:ph type="pic" sz="quarter" idx="16" hasCustomPrompt="1"/>
          </p:nvPr>
        </p:nvSpPr>
        <p:spPr>
          <a:xfrm>
            <a:off x="6315078" y="1903412"/>
            <a:ext cx="1784348" cy="19404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0" name="Picture Placeholder 12">
            <a:extLst>
              <a:ext uri="{FF2B5EF4-FFF2-40B4-BE49-F238E27FC236}">
                <a16:creationId xmlns:a16="http://schemas.microsoft.com/office/drawing/2014/main" id="{78E08A37-FA4A-4EE9-A0DD-849500B0B708}"/>
              </a:ext>
            </a:extLst>
          </p:cNvPr>
          <p:cNvSpPr>
            <a:spLocks noGrp="1"/>
          </p:cNvSpPr>
          <p:nvPr>
            <p:ph type="pic" sz="quarter" idx="22" hasCustomPrompt="1"/>
          </p:nvPr>
        </p:nvSpPr>
        <p:spPr>
          <a:xfrm>
            <a:off x="6315078" y="4009550"/>
            <a:ext cx="1784348" cy="19404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8258176" y="1911349"/>
            <a:ext cx="3411823" cy="4038601"/>
          </a:xfrm>
          <a:prstGeom prst="rect">
            <a:avLst/>
          </a:prstGeom>
          <a:noFill/>
        </p:spPr>
        <p:txBody>
          <a:bodyPr lIns="36000" tIns="72000" rIns="36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5600DF22-15A0-4B6F-80C4-637C5F7F823A}"/>
              </a:ext>
            </a:extLst>
          </p:cNvPr>
          <p:cNvSpPr>
            <a:spLocks noGrp="1"/>
          </p:cNvSpPr>
          <p:nvPr>
            <p:ph type="dt" sz="half" idx="25"/>
          </p:nvPr>
        </p:nvSpPr>
        <p:spPr/>
        <p:txBody>
          <a:bodyPr/>
          <a:lstStyle/>
          <a:p>
            <a:endParaRPr lang="nb-NO" dirty="0"/>
          </a:p>
        </p:txBody>
      </p:sp>
      <p:sp>
        <p:nvSpPr>
          <p:cNvPr id="4" name="Footer Placeholder 3">
            <a:extLst>
              <a:ext uri="{FF2B5EF4-FFF2-40B4-BE49-F238E27FC236}">
                <a16:creationId xmlns:a16="http://schemas.microsoft.com/office/drawing/2014/main" id="{06012B3F-5C17-4ED0-8540-2F944F55E908}"/>
              </a:ext>
            </a:extLst>
          </p:cNvPr>
          <p:cNvSpPr>
            <a:spLocks noGrp="1"/>
          </p:cNvSpPr>
          <p:nvPr>
            <p:ph type="ftr" sz="quarter" idx="26"/>
          </p:nvPr>
        </p:nvSpPr>
        <p:spPr/>
        <p:txBody>
          <a:bodyPr/>
          <a:lstStyle/>
          <a:p>
            <a:endParaRPr lang="nb-NO" dirty="0"/>
          </a:p>
        </p:txBody>
      </p:sp>
      <p:sp>
        <p:nvSpPr>
          <p:cNvPr id="5" name="Slide Number Placeholder 4">
            <a:extLst>
              <a:ext uri="{FF2B5EF4-FFF2-40B4-BE49-F238E27FC236}">
                <a16:creationId xmlns:a16="http://schemas.microsoft.com/office/drawing/2014/main" id="{9497EAFB-5C17-4081-A21E-50A00882EC0C}"/>
              </a:ext>
            </a:extLst>
          </p:cNvPr>
          <p:cNvSpPr>
            <a:spLocks noGrp="1"/>
          </p:cNvSpPr>
          <p:nvPr>
            <p:ph type="sldNum" sz="quarter" idx="27"/>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873100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ing og 4 bilder B">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1" y="772844"/>
            <a:ext cx="6016627" cy="5312312"/>
          </a:xfrm>
          <a:solidFill>
            <a:schemeClr val="tx2"/>
          </a:solidFill>
        </p:spPr>
        <p:txBody>
          <a:bodyPr lIns="522000" rIns="522000" anchor="ctr" anchorCtr="0"/>
          <a:lstStyle>
            <a:lvl1pPr>
              <a:defRPr>
                <a:solidFill>
                  <a:schemeClr val="bg1"/>
                </a:solidFill>
              </a:defRPr>
            </a:lvl1pPr>
          </a:lstStyle>
          <a:p>
            <a:r>
              <a:rPr lang="nb-NO" dirty="0"/>
              <a:t>Klikk for å legge til en tittel</a:t>
            </a:r>
            <a:endParaRPr lang="nb-NO"/>
          </a:p>
        </p:txBody>
      </p:sp>
      <p:sp>
        <p:nvSpPr>
          <p:cNvPr id="13" name="Picture Placeholder 14">
            <a:extLst>
              <a:ext uri="{FF2B5EF4-FFF2-40B4-BE49-F238E27FC236}">
                <a16:creationId xmlns:a16="http://schemas.microsoft.com/office/drawing/2014/main" id="{4054BEDB-C0AC-4C7B-814B-36BBB27D7928}"/>
              </a:ext>
            </a:extLst>
          </p:cNvPr>
          <p:cNvSpPr>
            <a:spLocks noGrp="1"/>
          </p:cNvSpPr>
          <p:nvPr>
            <p:ph type="pic" sz="quarter" idx="23" hasCustomPrompt="1"/>
          </p:nvPr>
        </p:nvSpPr>
        <p:spPr>
          <a:xfrm>
            <a:off x="6174000" y="773113"/>
            <a:ext cx="2669400" cy="25776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1" name="Picture Placeholder 15">
            <a:extLst>
              <a:ext uri="{FF2B5EF4-FFF2-40B4-BE49-F238E27FC236}">
                <a16:creationId xmlns:a16="http://schemas.microsoft.com/office/drawing/2014/main" id="{4BAA6F03-279E-4985-8087-3AA00E8C59D0}"/>
              </a:ext>
            </a:extLst>
          </p:cNvPr>
          <p:cNvSpPr>
            <a:spLocks noGrp="1"/>
          </p:cNvSpPr>
          <p:nvPr>
            <p:ph type="pic" sz="quarter" idx="29" hasCustomPrompt="1"/>
          </p:nvPr>
        </p:nvSpPr>
        <p:spPr>
          <a:xfrm>
            <a:off x="6174000" y="3507556"/>
            <a:ext cx="2669400" cy="25776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0" name="Picture Placeholder 16">
            <a:extLst>
              <a:ext uri="{FF2B5EF4-FFF2-40B4-BE49-F238E27FC236}">
                <a16:creationId xmlns:a16="http://schemas.microsoft.com/office/drawing/2014/main" id="{51D34A2D-616A-4D34-AC32-25C3ACA91E8D}"/>
              </a:ext>
            </a:extLst>
          </p:cNvPr>
          <p:cNvSpPr>
            <a:spLocks noGrp="1"/>
          </p:cNvSpPr>
          <p:nvPr>
            <p:ph type="pic" sz="quarter" idx="28" hasCustomPrompt="1"/>
          </p:nvPr>
        </p:nvSpPr>
        <p:spPr>
          <a:xfrm>
            <a:off x="9002713" y="773113"/>
            <a:ext cx="2669400" cy="25776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14" name="Picture Placeholder 17">
            <a:extLst>
              <a:ext uri="{FF2B5EF4-FFF2-40B4-BE49-F238E27FC236}">
                <a16:creationId xmlns:a16="http://schemas.microsoft.com/office/drawing/2014/main" id="{C32488F1-A12C-4AEB-924E-D1DC51103F24}"/>
              </a:ext>
            </a:extLst>
          </p:cNvPr>
          <p:cNvSpPr>
            <a:spLocks noGrp="1"/>
          </p:cNvSpPr>
          <p:nvPr>
            <p:ph type="pic" sz="quarter" idx="27" hasCustomPrompt="1"/>
          </p:nvPr>
        </p:nvSpPr>
        <p:spPr>
          <a:xfrm>
            <a:off x="9002713" y="3507556"/>
            <a:ext cx="2669400" cy="2577600"/>
          </a:xfrm>
          <a:prstGeom prst="rect">
            <a:avLst/>
          </a:prstGeom>
          <a:noFill/>
        </p:spPr>
        <p:txBody>
          <a:bodyPr tIns="72000" bIns="648000" anchor="t" anchorCtr="0"/>
          <a:lstStyle>
            <a:lvl1pPr marL="0" indent="0" algn="ctr">
              <a:buNone/>
              <a:defRPr sz="1400" cap="none" baseline="0"/>
            </a:lvl1pPr>
          </a:lstStyle>
          <a:p>
            <a:r>
              <a:rPr lang="nb-NO" dirty="0"/>
              <a:t>Klikk på plassholderen og sett inn bilde via BrandMaster</a:t>
            </a:r>
            <a:endParaRPr lang="nb-NO"/>
          </a:p>
        </p:txBody>
      </p:sp>
      <p:sp>
        <p:nvSpPr>
          <p:cNvPr id="2" name="Date Placeholder 1">
            <a:extLst>
              <a:ext uri="{FF2B5EF4-FFF2-40B4-BE49-F238E27FC236}">
                <a16:creationId xmlns:a16="http://schemas.microsoft.com/office/drawing/2014/main" id="{04CA86C6-7CCC-4EB0-8FB0-11F9AB23FB7D}"/>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DF71C902-BB70-4B9D-8B82-5A9875415D94}"/>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9829F70E-4DA5-4476-8EB2-8509D26AEFFC}"/>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
        <p:nvSpPr>
          <p:cNvPr id="12" name="Rectangle 11">
            <a:extLst>
              <a:ext uri="{FF2B5EF4-FFF2-40B4-BE49-F238E27FC236}">
                <a16:creationId xmlns:a16="http://schemas.microsoft.com/office/drawing/2014/main" id="{E8150984-BA6D-48F1-A992-3DF9C97CD4B9}"/>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effectLst/>
              </a:rPr>
              <a:t>Velg farge på tekstboks: </a:t>
            </a:r>
            <a:r>
              <a:rPr kumimoji="0" lang="nb-NO" sz="1200" b="0" i="0" u="none" strike="noStrike" cap="none" normalizeH="0" baseline="0" dirty="0">
                <a:ln>
                  <a:noFill/>
                </a:ln>
                <a:effectLst/>
              </a:rPr>
              <a:t>Klikk på tekstboks, velg farge fra </a:t>
            </a:r>
            <a:r>
              <a:rPr kumimoji="0" lang="nb-NO" sz="1200" b="1" i="0" u="none" strike="noStrike" cap="none" normalizeH="0" baseline="0" dirty="0">
                <a:ln>
                  <a:noFill/>
                </a:ln>
                <a:effectLst/>
              </a:rPr>
              <a:t>Farge.</a:t>
            </a:r>
            <a:endParaRPr lang="nb-NO"/>
          </a:p>
        </p:txBody>
      </p:sp>
    </p:spTree>
    <p:extLst>
      <p:ext uri="{BB962C8B-B14F-4D97-AF65-F5344CB8AC3E}">
        <p14:creationId xmlns:p14="http://schemas.microsoft.com/office/powerpoint/2010/main" val="956445551"/>
      </p:ext>
    </p:extLst>
  </p:cSld>
  <p:clrMapOvr>
    <a:masterClrMapping/>
  </p:clrMapOvr>
  <p:extLst>
    <p:ext uri="{DCECCB84-F9BA-43D5-87BE-67443E8EF086}">
      <p15:sldGuideLst xmlns:p15="http://schemas.microsoft.com/office/powerpoint/2012/main">
        <p15:guide id="1" pos="3789" userDrawn="1">
          <p15:clr>
            <a:srgbClr val="F26B43"/>
          </p15:clr>
        </p15:guide>
        <p15:guide id="2" pos="3889" userDrawn="1">
          <p15:clr>
            <a:srgbClr val="F26B43"/>
          </p15:clr>
        </p15:guide>
        <p15:guide id="3" pos="5671" userDrawn="1">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eading, tekst, bildebakgrunn A">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0" y="1"/>
            <a:ext cx="12192000" cy="6858000"/>
          </a:xfrm>
          <a:prstGeom prst="rect">
            <a:avLst/>
          </a:prstGeom>
          <a:solidFill>
            <a:schemeClr val="bg1">
              <a:lumMod val="95000"/>
            </a:schemeClr>
          </a:solidFill>
        </p:spPr>
        <p:txBody>
          <a:bodyPr lIns="0" tIns="72000" bIns="0" anchor="t" anchorCtr="0"/>
          <a:lstStyle>
            <a:lvl1pPr marL="0" indent="0" algn="ctr">
              <a:buNone/>
              <a:defRPr sz="1400" cap="none" baseline="0"/>
            </a:lvl1pPr>
          </a:lstStyle>
          <a:p>
            <a:r>
              <a:rPr lang="nb-NO" dirty="0"/>
              <a:t>Klikk på plassholderen og sett inn bilde via BrandMaster</a:t>
            </a:r>
            <a:endParaRPr lang="nb-NO"/>
          </a:p>
        </p:txBody>
      </p:sp>
      <p:sp>
        <p:nvSpPr>
          <p:cNvPr id="6" name="Title 1">
            <a:extLst>
              <a:ext uri="{FF2B5EF4-FFF2-40B4-BE49-F238E27FC236}">
                <a16:creationId xmlns:a16="http://schemas.microsoft.com/office/drawing/2014/main" id="{DD57D125-520A-4C54-AEF4-E09377F7918C}"/>
              </a:ext>
            </a:extLst>
          </p:cNvPr>
          <p:cNvSpPr>
            <a:spLocks noGrp="1"/>
          </p:cNvSpPr>
          <p:nvPr>
            <p:ph type="title" hasCustomPrompt="1"/>
          </p:nvPr>
        </p:nvSpPr>
        <p:spPr/>
        <p:txBody>
          <a:bodyPr/>
          <a:lstStyle>
            <a:lvl1pPr>
              <a:defRPr>
                <a:solidFill>
                  <a:schemeClr val="bg1"/>
                </a:solidFill>
              </a:defRPr>
            </a:lvl1pPr>
          </a:lstStyle>
          <a:p>
            <a:r>
              <a:rPr lang="nb-NO" dirty="0"/>
              <a:t>Klikk for å legge til en tittel</a:t>
            </a:r>
            <a:endParaRPr lang="nb-NO"/>
          </a:p>
        </p:txBody>
      </p:sp>
      <p:sp>
        <p:nvSpPr>
          <p:cNvPr id="15" name="Content Placeholder 2">
            <a:extLst>
              <a:ext uri="{FF2B5EF4-FFF2-40B4-BE49-F238E27FC236}">
                <a16:creationId xmlns:a16="http://schemas.microsoft.com/office/drawing/2014/main" id="{FB46B293-2A44-406D-A984-5656174A68E7}"/>
              </a:ext>
            </a:extLst>
          </p:cNvPr>
          <p:cNvSpPr>
            <a:spLocks noGrp="1"/>
          </p:cNvSpPr>
          <p:nvPr>
            <p:ph sz="quarter" idx="20" hasCustomPrompt="1"/>
          </p:nvPr>
        </p:nvSpPr>
        <p:spPr>
          <a:xfrm>
            <a:off x="0" y="1903414"/>
            <a:ext cx="5876925" cy="3112340"/>
          </a:xfrm>
          <a:solidFill>
            <a:schemeClr val="accent2"/>
          </a:solidFill>
        </p:spPr>
        <p:txBody>
          <a:bodyPr lIns="522000" tIns="252000" rIns="52200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 name="Date Placeholder 1">
            <a:extLst>
              <a:ext uri="{FF2B5EF4-FFF2-40B4-BE49-F238E27FC236}">
                <a16:creationId xmlns:a16="http://schemas.microsoft.com/office/drawing/2014/main" id="{A2784189-0091-4951-9830-22D90EA43D89}"/>
              </a:ext>
            </a:extLst>
          </p:cNvPr>
          <p:cNvSpPr>
            <a:spLocks noGrp="1"/>
          </p:cNvSpPr>
          <p:nvPr>
            <p:ph type="dt" sz="half" idx="17"/>
          </p:nvPr>
        </p:nvSpPr>
        <p:spPr/>
        <p:txBody>
          <a:bodyPr/>
          <a:lstStyle/>
          <a:p>
            <a:endParaRPr lang="nb-NO" dirty="0"/>
          </a:p>
        </p:txBody>
      </p:sp>
      <p:sp>
        <p:nvSpPr>
          <p:cNvPr id="7" name="Footer Placeholder 6">
            <a:extLst>
              <a:ext uri="{FF2B5EF4-FFF2-40B4-BE49-F238E27FC236}">
                <a16:creationId xmlns:a16="http://schemas.microsoft.com/office/drawing/2014/main" id="{6D49E1D5-C4B5-4DBE-984A-FA87BE84F62F}"/>
              </a:ext>
            </a:extLst>
          </p:cNvPr>
          <p:cNvSpPr>
            <a:spLocks noGrp="1"/>
          </p:cNvSpPr>
          <p:nvPr>
            <p:ph type="ftr" sz="quarter" idx="18"/>
          </p:nvPr>
        </p:nvSpPr>
        <p:spPr/>
        <p:txBody>
          <a:bodyPr/>
          <a:lstStyle/>
          <a:p>
            <a:endParaRPr lang="nb-NO" dirty="0"/>
          </a:p>
        </p:txBody>
      </p:sp>
      <p:sp>
        <p:nvSpPr>
          <p:cNvPr id="9" name="Slide Number Placeholder 8">
            <a:extLst>
              <a:ext uri="{FF2B5EF4-FFF2-40B4-BE49-F238E27FC236}">
                <a16:creationId xmlns:a16="http://schemas.microsoft.com/office/drawing/2014/main" id="{090A5DB2-418B-4E60-BC31-2D791DD21372}"/>
              </a:ext>
            </a:extLst>
          </p:cNvPr>
          <p:cNvSpPr>
            <a:spLocks noGrp="1"/>
          </p:cNvSpPr>
          <p:nvPr>
            <p:ph type="sldNum" sz="quarter" idx="19"/>
          </p:nvPr>
        </p:nvSpPr>
        <p:spPr bwMode="white"/>
        <p:txBody>
          <a:bodyPr/>
          <a:lstStyle>
            <a:lvl1pPr>
              <a:defRPr>
                <a:solidFill>
                  <a:schemeClr val="bg1"/>
                </a:solidFill>
              </a:defRPr>
            </a:lvl1pPr>
          </a:lstStyle>
          <a:p>
            <a:fld id="{9329B6BB-2231-443D-A106-476177BA91F4}" type="slidenum">
              <a:rPr lang="nb-NO" smtClean="0"/>
              <a:pPr/>
              <a:t>‹#›</a:t>
            </a:fld>
            <a:endParaRPr lang="nb-NO" dirty="0"/>
          </a:p>
        </p:txBody>
      </p:sp>
      <p:sp>
        <p:nvSpPr>
          <p:cNvPr id="16" name="Logo firm TP">
            <a:extLst>
              <a:ext uri="{FF2B5EF4-FFF2-40B4-BE49-F238E27FC236}">
                <a16:creationId xmlns:a16="http://schemas.microsoft.com/office/drawing/2014/main" id="{94D684B0-E507-4AF7-AC2B-1441329F0B4F}"/>
              </a:ext>
            </a:extLst>
          </p:cNvPr>
          <p:cNvSpPr>
            <a:spLocks noGrp="1"/>
          </p:cNvSpPr>
          <p:nvPr>
            <p:ph type="body" sz="quarter" idx="48"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8" name="Marker bottom TP22">
            <a:extLst>
              <a:ext uri="{FF2B5EF4-FFF2-40B4-BE49-F238E27FC236}">
                <a16:creationId xmlns:a16="http://schemas.microsoft.com/office/drawing/2014/main" id="{A48CD9B1-C546-4BE1-84A8-91457C410EAE}"/>
              </a:ext>
            </a:extLst>
          </p:cNvPr>
          <p:cNvSpPr>
            <a:spLocks noGrp="1"/>
          </p:cNvSpPr>
          <p:nvPr>
            <p:ph type="body" sz="quarter" idx="47" hasCustomPrompt="1"/>
          </p:nvPr>
        </p:nvSpPr>
        <p:spPr bwMode="gray">
          <a:xfrm>
            <a:off x="788400" y="6293236"/>
            <a:ext cx="169200" cy="564762"/>
          </a:xfrm>
          <a:custGeom>
            <a:avLst/>
            <a:gdLst>
              <a:gd name="connsiteX0" fmla="*/ 169200 w 169200"/>
              <a:gd name="connsiteY0" fmla="*/ 0 h 564762"/>
              <a:gd name="connsiteX1" fmla="*/ 169200 w 169200"/>
              <a:gd name="connsiteY1" fmla="*/ 564762 h 564762"/>
              <a:gd name="connsiteX2" fmla="*/ 0 w 169200"/>
              <a:gd name="connsiteY2" fmla="*/ 564762 h 564762"/>
              <a:gd name="connsiteX3" fmla="*/ 0 w 169200"/>
              <a:gd name="connsiteY3" fmla="*/ 119974 h 564762"/>
            </a:gdLst>
            <a:ahLst/>
            <a:cxnLst>
              <a:cxn ang="0">
                <a:pos x="connsiteX0" y="connsiteY0"/>
              </a:cxn>
              <a:cxn ang="0">
                <a:pos x="connsiteX1" y="connsiteY1"/>
              </a:cxn>
              <a:cxn ang="0">
                <a:pos x="connsiteX2" y="connsiteY2"/>
              </a:cxn>
              <a:cxn ang="0">
                <a:pos x="connsiteX3" y="connsiteY3"/>
              </a:cxn>
            </a:cxnLst>
            <a:rect l="l" t="t" r="r" b="b"/>
            <a:pathLst>
              <a:path w="169200" h="564762">
                <a:moveTo>
                  <a:pt x="169200" y="0"/>
                </a:moveTo>
                <a:lnTo>
                  <a:pt x="169200" y="564762"/>
                </a:lnTo>
                <a:lnTo>
                  <a:pt x="0" y="564762"/>
                </a:lnTo>
                <a:lnTo>
                  <a:pt x="0" y="119974"/>
                </a:lnTo>
                <a:close/>
              </a:path>
            </a:pathLst>
          </a:custGeom>
          <a:solidFill>
            <a:schemeClr val="bg1"/>
          </a:solidFill>
        </p:spPr>
        <p:txBody>
          <a:bodyPr wrap="square">
            <a:noAutofit/>
          </a:bodyPr>
          <a:lstStyle>
            <a:lvl1pPr marL="0" indent="0">
              <a:buNone/>
              <a:defRPr sz="100">
                <a:noFill/>
              </a:defRPr>
            </a:lvl1pPr>
            <a:lvl2pPr marL="252000" indent="0">
              <a:buNone/>
              <a:defRPr/>
            </a:lvl2pPr>
            <a:lvl3pPr marL="468000" indent="0">
              <a:buNone/>
              <a:defRPr/>
            </a:lvl3pPr>
            <a:lvl4pPr marL="648000" indent="0">
              <a:buNone/>
              <a:defRPr/>
            </a:lvl4pPr>
            <a:lvl5pPr>
              <a:buNone/>
              <a:defRPr/>
            </a:lvl5pPr>
          </a:lstStyle>
          <a:p>
            <a:pPr lvl="0"/>
            <a:r>
              <a:rPr lang="nb-NO" dirty="0"/>
              <a:t>.</a:t>
            </a:r>
            <a:endParaRPr lang="nb-NO"/>
          </a:p>
        </p:txBody>
      </p:sp>
      <p:sp>
        <p:nvSpPr>
          <p:cNvPr id="14" name="Marker top TP18">
            <a:extLst>
              <a:ext uri="{FF2B5EF4-FFF2-40B4-BE49-F238E27FC236}">
                <a16:creationId xmlns:a16="http://schemas.microsoft.com/office/drawing/2014/main" id="{CD11256E-BBBF-426F-B367-913ADAE3BA2B}"/>
              </a:ext>
            </a:extLst>
          </p:cNvPr>
          <p:cNvSpPr>
            <a:spLocks noGrp="1"/>
          </p:cNvSpPr>
          <p:nvPr>
            <p:ph type="body" sz="quarter" idx="46" hasCustomPrompt="1"/>
          </p:nvPr>
        </p:nvSpPr>
        <p:spPr bwMode="gray">
          <a:xfrm>
            <a:off x="788400" y="0"/>
            <a:ext cx="169200" cy="564762"/>
          </a:xfrm>
          <a:custGeom>
            <a:avLst/>
            <a:gdLst>
              <a:gd name="connsiteX0" fmla="*/ 0 w 169200"/>
              <a:gd name="connsiteY0" fmla="*/ 0 h 564762"/>
              <a:gd name="connsiteX1" fmla="*/ 169200 w 169200"/>
              <a:gd name="connsiteY1" fmla="*/ 0 h 564762"/>
              <a:gd name="connsiteX2" fmla="*/ 169200 w 169200"/>
              <a:gd name="connsiteY2" fmla="*/ 444788 h 564762"/>
              <a:gd name="connsiteX3" fmla="*/ 0 w 169200"/>
              <a:gd name="connsiteY3" fmla="*/ 564762 h 564762"/>
            </a:gdLst>
            <a:ahLst/>
            <a:cxnLst>
              <a:cxn ang="0">
                <a:pos x="connsiteX0" y="connsiteY0"/>
              </a:cxn>
              <a:cxn ang="0">
                <a:pos x="connsiteX1" y="connsiteY1"/>
              </a:cxn>
              <a:cxn ang="0">
                <a:pos x="connsiteX2" y="connsiteY2"/>
              </a:cxn>
              <a:cxn ang="0">
                <a:pos x="connsiteX3" y="connsiteY3"/>
              </a:cxn>
            </a:cxnLst>
            <a:rect l="l" t="t" r="r" b="b"/>
            <a:pathLst>
              <a:path w="169200" h="564762">
                <a:moveTo>
                  <a:pt x="0" y="0"/>
                </a:moveTo>
                <a:lnTo>
                  <a:pt x="169200" y="0"/>
                </a:lnTo>
                <a:lnTo>
                  <a:pt x="169200" y="444788"/>
                </a:lnTo>
                <a:lnTo>
                  <a:pt x="0" y="564762"/>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12" name="Rectangle 11">
            <a:extLst>
              <a:ext uri="{FF2B5EF4-FFF2-40B4-BE49-F238E27FC236}">
                <a16:creationId xmlns:a16="http://schemas.microsoft.com/office/drawing/2014/main" id="{A2FE531D-C17A-422F-9146-BAB708060850}"/>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effectLst/>
              </a:rPr>
              <a:t>Velg farge på tekstboks: </a:t>
            </a:r>
            <a:r>
              <a:rPr kumimoji="0" lang="nb-NO" sz="1200" b="0" i="0" u="none" strike="noStrike" cap="none" normalizeH="0" baseline="0" dirty="0">
                <a:ln>
                  <a:noFill/>
                </a:ln>
                <a:effectLst/>
              </a:rPr>
              <a:t>Klikk på tekstboks, velg farge fra </a:t>
            </a:r>
            <a:r>
              <a:rPr kumimoji="0" lang="nb-NO" sz="1200" b="1" i="0" u="none" strike="noStrike" cap="none" normalizeH="0" baseline="0" dirty="0">
                <a:ln>
                  <a:noFill/>
                </a:ln>
                <a:effectLst/>
              </a:rPr>
              <a:t>Farge.</a:t>
            </a:r>
            <a:endParaRPr lang="nb-NO"/>
          </a:p>
        </p:txBody>
      </p:sp>
    </p:spTree>
    <p:extLst>
      <p:ext uri="{BB962C8B-B14F-4D97-AF65-F5344CB8AC3E}">
        <p14:creationId xmlns:p14="http://schemas.microsoft.com/office/powerpoint/2010/main" val="4225675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Heading, tekst, bildebakgrunn B">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0" y="1"/>
            <a:ext cx="12192000" cy="6858000"/>
          </a:xfrm>
          <a:prstGeom prst="rect">
            <a:avLst/>
          </a:prstGeom>
          <a:noFill/>
        </p:spPr>
        <p:txBody>
          <a:bodyPr lIns="0" tIns="72000" bIns="0" anchor="t" anchorCtr="0"/>
          <a:lstStyle>
            <a:lvl1pPr marL="0" indent="0" algn="ctr">
              <a:buNone/>
              <a:defRPr sz="1400"/>
            </a:lvl1pPr>
          </a:lstStyle>
          <a:p>
            <a:r>
              <a:rPr lang="nb-NO" dirty="0"/>
              <a:t>Klikk på plassholderen og sett inn baggrunnsbilde via BrandMaster </a:t>
            </a:r>
            <a:endParaRPr lang="nb-NO"/>
          </a:p>
        </p:txBody>
      </p:sp>
      <p:sp>
        <p:nvSpPr>
          <p:cNvPr id="16" name="Title 1">
            <a:extLst>
              <a:ext uri="{FF2B5EF4-FFF2-40B4-BE49-F238E27FC236}">
                <a16:creationId xmlns:a16="http://schemas.microsoft.com/office/drawing/2014/main" id="{904EC3D1-C5EF-4BA4-9E28-796F83CE9EB6}"/>
              </a:ext>
            </a:extLst>
          </p:cNvPr>
          <p:cNvSpPr>
            <a:spLocks noGrp="1"/>
          </p:cNvSpPr>
          <p:nvPr>
            <p:ph type="title" hasCustomPrompt="1"/>
          </p:nvPr>
        </p:nvSpPr>
        <p:spPr>
          <a:xfrm>
            <a:off x="0" y="835290"/>
            <a:ext cx="6096000" cy="4914000"/>
          </a:xfrm>
          <a:solidFill>
            <a:schemeClr val="accent5">
              <a:alpha val="60000"/>
            </a:schemeClr>
          </a:solidFill>
        </p:spPr>
        <p:txBody>
          <a:bodyPr lIns="522000" tIns="324000" rIns="522000" bIns="4356000"/>
          <a:lstStyle>
            <a:lvl1pPr>
              <a:defRPr>
                <a:solidFill>
                  <a:schemeClr val="bg1"/>
                </a:solidFill>
              </a:defRPr>
            </a:lvl1pPr>
          </a:lstStyle>
          <a:p>
            <a:r>
              <a:rPr lang="nb-NO" dirty="0"/>
              <a:t>Klikk for å legge til en tittel, maks. 3 linjer</a:t>
            </a:r>
            <a:endParaRPr lang="nb-NO"/>
          </a:p>
        </p:txBody>
      </p:sp>
      <p:sp>
        <p:nvSpPr>
          <p:cNvPr id="15" name="Content Placeholder 2">
            <a:extLst>
              <a:ext uri="{FF2B5EF4-FFF2-40B4-BE49-F238E27FC236}">
                <a16:creationId xmlns:a16="http://schemas.microsoft.com/office/drawing/2014/main" id="{FB46B293-2A44-406D-A984-5656174A68E7}"/>
              </a:ext>
            </a:extLst>
          </p:cNvPr>
          <p:cNvSpPr>
            <a:spLocks noGrp="1"/>
          </p:cNvSpPr>
          <p:nvPr>
            <p:ph sz="quarter" idx="20" hasCustomPrompt="1"/>
          </p:nvPr>
        </p:nvSpPr>
        <p:spPr>
          <a:xfrm>
            <a:off x="0" y="2768400"/>
            <a:ext cx="6096000" cy="2980890"/>
          </a:xfrm>
          <a:noFill/>
        </p:spPr>
        <p:txBody>
          <a:bodyPr lIns="522000" tIns="0" rIns="52200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 name="Date Placeholder 1">
            <a:extLst>
              <a:ext uri="{FF2B5EF4-FFF2-40B4-BE49-F238E27FC236}">
                <a16:creationId xmlns:a16="http://schemas.microsoft.com/office/drawing/2014/main" id="{A2784189-0091-4951-9830-22D90EA43D89}"/>
              </a:ext>
            </a:extLst>
          </p:cNvPr>
          <p:cNvSpPr>
            <a:spLocks noGrp="1"/>
          </p:cNvSpPr>
          <p:nvPr>
            <p:ph type="dt" sz="half" idx="17"/>
          </p:nvPr>
        </p:nvSpPr>
        <p:spPr/>
        <p:txBody>
          <a:bodyPr/>
          <a:lstStyle/>
          <a:p>
            <a:endParaRPr lang="nb-NO" dirty="0"/>
          </a:p>
        </p:txBody>
      </p:sp>
      <p:sp>
        <p:nvSpPr>
          <p:cNvPr id="7" name="Footer Placeholder 6">
            <a:extLst>
              <a:ext uri="{FF2B5EF4-FFF2-40B4-BE49-F238E27FC236}">
                <a16:creationId xmlns:a16="http://schemas.microsoft.com/office/drawing/2014/main" id="{6D49E1D5-C4B5-4DBE-984A-FA87BE84F62F}"/>
              </a:ext>
            </a:extLst>
          </p:cNvPr>
          <p:cNvSpPr>
            <a:spLocks noGrp="1"/>
          </p:cNvSpPr>
          <p:nvPr>
            <p:ph type="ftr" sz="quarter" idx="18"/>
          </p:nvPr>
        </p:nvSpPr>
        <p:spPr/>
        <p:txBody>
          <a:bodyPr/>
          <a:lstStyle/>
          <a:p>
            <a:endParaRPr lang="nb-NO" dirty="0"/>
          </a:p>
        </p:txBody>
      </p:sp>
      <p:sp>
        <p:nvSpPr>
          <p:cNvPr id="9" name="Slide Number Placeholder 8">
            <a:extLst>
              <a:ext uri="{FF2B5EF4-FFF2-40B4-BE49-F238E27FC236}">
                <a16:creationId xmlns:a16="http://schemas.microsoft.com/office/drawing/2014/main" id="{090A5DB2-418B-4E60-BC31-2D791DD21372}"/>
              </a:ext>
            </a:extLst>
          </p:cNvPr>
          <p:cNvSpPr>
            <a:spLocks noGrp="1"/>
          </p:cNvSpPr>
          <p:nvPr>
            <p:ph type="sldNum" sz="quarter" idx="19"/>
          </p:nvPr>
        </p:nvSpPr>
        <p:spPr bwMode="white"/>
        <p:txBody>
          <a:bodyPr/>
          <a:lstStyle>
            <a:lvl1pPr>
              <a:defRPr>
                <a:solidFill>
                  <a:schemeClr val="bg1"/>
                </a:solidFill>
              </a:defRPr>
            </a:lvl1pPr>
          </a:lstStyle>
          <a:p>
            <a:fld id="{9329B6BB-2231-443D-A106-476177BA91F4}" type="slidenum">
              <a:rPr lang="nb-NO" smtClean="0"/>
              <a:pPr/>
              <a:t>‹#›</a:t>
            </a:fld>
            <a:endParaRPr lang="nb-NO" dirty="0"/>
          </a:p>
        </p:txBody>
      </p:sp>
      <p:sp>
        <p:nvSpPr>
          <p:cNvPr id="17" name="Logo firm TP">
            <a:extLst>
              <a:ext uri="{FF2B5EF4-FFF2-40B4-BE49-F238E27FC236}">
                <a16:creationId xmlns:a16="http://schemas.microsoft.com/office/drawing/2014/main" id="{595C273D-2172-4788-B2B0-D7049DAC6C68}"/>
              </a:ext>
            </a:extLst>
          </p:cNvPr>
          <p:cNvSpPr>
            <a:spLocks noGrp="1"/>
          </p:cNvSpPr>
          <p:nvPr>
            <p:ph type="body" sz="quarter" idx="48"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8" name="Marker bottom TP22">
            <a:extLst>
              <a:ext uri="{FF2B5EF4-FFF2-40B4-BE49-F238E27FC236}">
                <a16:creationId xmlns:a16="http://schemas.microsoft.com/office/drawing/2014/main" id="{A48CD9B1-C546-4BE1-84A8-91457C410EAE}"/>
              </a:ext>
            </a:extLst>
          </p:cNvPr>
          <p:cNvSpPr>
            <a:spLocks noGrp="1"/>
          </p:cNvSpPr>
          <p:nvPr>
            <p:ph type="body" sz="quarter" idx="47" hasCustomPrompt="1"/>
          </p:nvPr>
        </p:nvSpPr>
        <p:spPr bwMode="gray">
          <a:xfrm>
            <a:off x="788400" y="6293236"/>
            <a:ext cx="169200" cy="564762"/>
          </a:xfrm>
          <a:custGeom>
            <a:avLst/>
            <a:gdLst>
              <a:gd name="connsiteX0" fmla="*/ 169200 w 169200"/>
              <a:gd name="connsiteY0" fmla="*/ 0 h 564762"/>
              <a:gd name="connsiteX1" fmla="*/ 169200 w 169200"/>
              <a:gd name="connsiteY1" fmla="*/ 564762 h 564762"/>
              <a:gd name="connsiteX2" fmla="*/ 0 w 169200"/>
              <a:gd name="connsiteY2" fmla="*/ 564762 h 564762"/>
              <a:gd name="connsiteX3" fmla="*/ 0 w 169200"/>
              <a:gd name="connsiteY3" fmla="*/ 119974 h 564762"/>
            </a:gdLst>
            <a:ahLst/>
            <a:cxnLst>
              <a:cxn ang="0">
                <a:pos x="connsiteX0" y="connsiteY0"/>
              </a:cxn>
              <a:cxn ang="0">
                <a:pos x="connsiteX1" y="connsiteY1"/>
              </a:cxn>
              <a:cxn ang="0">
                <a:pos x="connsiteX2" y="connsiteY2"/>
              </a:cxn>
              <a:cxn ang="0">
                <a:pos x="connsiteX3" y="connsiteY3"/>
              </a:cxn>
            </a:cxnLst>
            <a:rect l="l" t="t" r="r" b="b"/>
            <a:pathLst>
              <a:path w="169200" h="564762">
                <a:moveTo>
                  <a:pt x="169200" y="0"/>
                </a:moveTo>
                <a:lnTo>
                  <a:pt x="169200" y="564762"/>
                </a:lnTo>
                <a:lnTo>
                  <a:pt x="0" y="564762"/>
                </a:lnTo>
                <a:lnTo>
                  <a:pt x="0" y="119974"/>
                </a:lnTo>
                <a:close/>
              </a:path>
            </a:pathLst>
          </a:custGeom>
          <a:solidFill>
            <a:schemeClr val="bg1"/>
          </a:solidFill>
        </p:spPr>
        <p:txBody>
          <a:bodyPr wrap="square">
            <a:noAutofit/>
          </a:bodyPr>
          <a:lstStyle>
            <a:lvl1pPr marL="0" indent="0">
              <a:buNone/>
              <a:defRPr sz="100">
                <a:noFill/>
              </a:defRPr>
            </a:lvl1pPr>
            <a:lvl2pPr marL="252000" indent="0">
              <a:buNone/>
              <a:defRPr/>
            </a:lvl2pPr>
            <a:lvl3pPr marL="468000" indent="0">
              <a:buNone/>
              <a:defRPr/>
            </a:lvl3pPr>
            <a:lvl4pPr marL="648000" indent="0">
              <a:buNone/>
              <a:defRPr/>
            </a:lvl4pPr>
            <a:lvl5pPr>
              <a:buNone/>
              <a:defRPr/>
            </a:lvl5pPr>
          </a:lstStyle>
          <a:p>
            <a:pPr lvl="0"/>
            <a:r>
              <a:rPr lang="nb-NO" dirty="0"/>
              <a:t>.</a:t>
            </a:r>
            <a:endParaRPr lang="nb-NO"/>
          </a:p>
        </p:txBody>
      </p:sp>
      <p:sp>
        <p:nvSpPr>
          <p:cNvPr id="14" name="Marker top TP18">
            <a:extLst>
              <a:ext uri="{FF2B5EF4-FFF2-40B4-BE49-F238E27FC236}">
                <a16:creationId xmlns:a16="http://schemas.microsoft.com/office/drawing/2014/main" id="{CD11256E-BBBF-426F-B367-913ADAE3BA2B}"/>
              </a:ext>
            </a:extLst>
          </p:cNvPr>
          <p:cNvSpPr>
            <a:spLocks noGrp="1"/>
          </p:cNvSpPr>
          <p:nvPr>
            <p:ph type="body" sz="quarter" idx="46" hasCustomPrompt="1"/>
          </p:nvPr>
        </p:nvSpPr>
        <p:spPr bwMode="gray">
          <a:xfrm>
            <a:off x="788400" y="0"/>
            <a:ext cx="169200" cy="564762"/>
          </a:xfrm>
          <a:custGeom>
            <a:avLst/>
            <a:gdLst>
              <a:gd name="connsiteX0" fmla="*/ 0 w 169200"/>
              <a:gd name="connsiteY0" fmla="*/ 0 h 564762"/>
              <a:gd name="connsiteX1" fmla="*/ 169200 w 169200"/>
              <a:gd name="connsiteY1" fmla="*/ 0 h 564762"/>
              <a:gd name="connsiteX2" fmla="*/ 169200 w 169200"/>
              <a:gd name="connsiteY2" fmla="*/ 444788 h 564762"/>
              <a:gd name="connsiteX3" fmla="*/ 0 w 169200"/>
              <a:gd name="connsiteY3" fmla="*/ 564762 h 564762"/>
            </a:gdLst>
            <a:ahLst/>
            <a:cxnLst>
              <a:cxn ang="0">
                <a:pos x="connsiteX0" y="connsiteY0"/>
              </a:cxn>
              <a:cxn ang="0">
                <a:pos x="connsiteX1" y="connsiteY1"/>
              </a:cxn>
              <a:cxn ang="0">
                <a:pos x="connsiteX2" y="connsiteY2"/>
              </a:cxn>
              <a:cxn ang="0">
                <a:pos x="connsiteX3" y="connsiteY3"/>
              </a:cxn>
            </a:cxnLst>
            <a:rect l="l" t="t" r="r" b="b"/>
            <a:pathLst>
              <a:path w="169200" h="564762">
                <a:moveTo>
                  <a:pt x="0" y="0"/>
                </a:moveTo>
                <a:lnTo>
                  <a:pt x="169200" y="0"/>
                </a:lnTo>
                <a:lnTo>
                  <a:pt x="169200" y="444788"/>
                </a:lnTo>
                <a:lnTo>
                  <a:pt x="0" y="564762"/>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12" name="Rectangle 11">
            <a:extLst>
              <a:ext uri="{FF2B5EF4-FFF2-40B4-BE49-F238E27FC236}">
                <a16:creationId xmlns:a16="http://schemas.microsoft.com/office/drawing/2014/main" id="{2B3F0F25-3F8D-4BB9-B2AB-BDE33F41ECA2}"/>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effectLst/>
              </a:rPr>
              <a:t>Velg farge på tekstboks: </a:t>
            </a:r>
            <a:r>
              <a:rPr kumimoji="0" lang="nb-NO" sz="1200" b="0" i="0" u="none" strike="noStrike" cap="none" normalizeH="0" baseline="0" dirty="0">
                <a:ln>
                  <a:noFill/>
                </a:ln>
                <a:effectLst/>
              </a:rPr>
              <a:t>Klikk på tekstboks, velg farge fra </a:t>
            </a:r>
            <a:r>
              <a:rPr kumimoji="0" lang="nb-NO" sz="1200" b="1" i="0" u="none" strike="noStrike" cap="none" normalizeH="0" baseline="0" dirty="0">
                <a:ln>
                  <a:noFill/>
                </a:ln>
                <a:effectLst/>
              </a:rPr>
              <a:t>Farge.</a:t>
            </a:r>
            <a:endParaRPr lang="nb-NO"/>
          </a:p>
        </p:txBody>
      </p:sp>
    </p:spTree>
    <p:extLst>
      <p:ext uri="{BB962C8B-B14F-4D97-AF65-F5344CB8AC3E}">
        <p14:creationId xmlns:p14="http://schemas.microsoft.com/office/powerpoint/2010/main" val="3511639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        Tittel D       (rundt bilde)">
    <p:bg bwMode="ltGray">
      <p:bgPr>
        <a:solidFill>
          <a:schemeClr val="accent1"/>
        </a:solidFill>
        <a:effectLst/>
      </p:bgPr>
    </p:bg>
    <p:spTree>
      <p:nvGrpSpPr>
        <p:cNvPr id="1" name=""/>
        <p:cNvGrpSpPr/>
        <p:nvPr/>
      </p:nvGrpSpPr>
      <p:grpSpPr>
        <a:xfrm>
          <a:off x="0" y="0"/>
          <a:ext cx="0" cy="0"/>
          <a:chOff x="0" y="0"/>
          <a:chExt cx="0" cy="0"/>
        </a:xfrm>
      </p:grpSpPr>
      <p:sp>
        <p:nvSpPr>
          <p:cNvPr id="25" name="Date" hidden="1"/>
          <p:cNvSpPr>
            <a:spLocks noGrp="1"/>
          </p:cNvSpPr>
          <p:nvPr>
            <p:ph type="dt" sz="half" idx="13"/>
          </p:nvPr>
        </p:nvSpPr>
        <p:spPr>
          <a:xfrm>
            <a:off x="0" y="6858000"/>
            <a:ext cx="0" cy="0"/>
          </a:xfrm>
        </p:spPr>
        <p:txBody>
          <a:bodyPr/>
          <a:lstStyle>
            <a:lvl1pPr>
              <a:defRPr sz="100" baseline="0">
                <a:noFill/>
              </a:defRPr>
            </a:lvl1pPr>
          </a:lstStyle>
          <a:p>
            <a:endParaRPr lang="nb-NO" dirty="0"/>
          </a:p>
        </p:txBody>
      </p:sp>
      <p:sp>
        <p:nvSpPr>
          <p:cNvPr id="26" name="Footer" hidden="1"/>
          <p:cNvSpPr>
            <a:spLocks noGrp="1"/>
          </p:cNvSpPr>
          <p:nvPr>
            <p:ph type="ftr" sz="quarter" idx="14"/>
          </p:nvPr>
        </p:nvSpPr>
        <p:spPr>
          <a:xfrm>
            <a:off x="0" y="6858000"/>
            <a:ext cx="0" cy="0"/>
          </a:xfrm>
        </p:spPr>
        <p:txBody>
          <a:bodyPr/>
          <a:lstStyle>
            <a:lvl1pPr>
              <a:defRPr>
                <a:noFill/>
              </a:defRPr>
            </a:lvl1pPr>
          </a:lstStyle>
          <a:p>
            <a:endParaRPr lang="nb-NO" dirty="0"/>
          </a:p>
        </p:txBody>
      </p:sp>
      <p:sp>
        <p:nvSpPr>
          <p:cNvPr id="4" name="Slide Number Placeholder 3" hidden="1"/>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sp>
        <p:nvSpPr>
          <p:cNvPr id="20" name="Picture Placeholder 8"/>
          <p:cNvSpPr>
            <a:spLocks noGrp="1"/>
          </p:cNvSpPr>
          <p:nvPr>
            <p:ph type="pic" sz="quarter" idx="12" hasCustomPrompt="1"/>
          </p:nvPr>
        </p:nvSpPr>
        <p:spPr>
          <a:xfrm>
            <a:off x="676274" y="812461"/>
            <a:ext cx="5208959" cy="5208959"/>
          </a:xfrm>
          <a:prstGeom prst="ellipse">
            <a:avLst/>
          </a:prstGeom>
          <a:solidFill>
            <a:schemeClr val="bg1"/>
          </a:solidFill>
        </p:spPr>
        <p:txBody>
          <a:bodyPr lIns="0" tIns="0" rIns="0"/>
          <a:lstStyle>
            <a:lvl1pPr marL="0" indent="0" algn="ctr">
              <a:buFontTx/>
              <a:buNone/>
              <a:defRPr sz="1600">
                <a:solidFill>
                  <a:schemeClr val="tx1"/>
                </a:solidFill>
              </a:defRPr>
            </a:lvl1pPr>
          </a:lstStyle>
          <a:p>
            <a:r>
              <a:rPr lang="nb-NO" sz="1800" dirty="0"/>
              <a:t>Klikk på plassholderen og sett inn bilde via BrandMaster.</a:t>
            </a:r>
            <a:endParaRPr lang="nb-NO" dirty="0"/>
          </a:p>
        </p:txBody>
      </p:sp>
      <p:sp>
        <p:nvSpPr>
          <p:cNvPr id="17" name="Title 1">
            <a:extLst>
              <a:ext uri="{FF2B5EF4-FFF2-40B4-BE49-F238E27FC236}">
                <a16:creationId xmlns:a16="http://schemas.microsoft.com/office/drawing/2014/main" id="{6B0BCDFE-6927-4190-BBC9-34A4205CB3DD}"/>
              </a:ext>
            </a:extLst>
          </p:cNvPr>
          <p:cNvSpPr>
            <a:spLocks noGrp="1"/>
          </p:cNvSpPr>
          <p:nvPr>
            <p:ph type="title" hasCustomPrompt="1"/>
          </p:nvPr>
        </p:nvSpPr>
        <p:spPr>
          <a:xfrm>
            <a:off x="6464167" y="1903412"/>
            <a:ext cx="5211101" cy="1637149"/>
          </a:xfrm>
        </p:spPr>
        <p:txBody>
          <a:bodyPr anchor="b" anchorCtr="0">
            <a:normAutofit/>
          </a:bodyPr>
          <a:lstStyle>
            <a:lvl1pPr>
              <a:lnSpc>
                <a:spcPct val="100000"/>
              </a:lnSpc>
              <a:defRPr sz="3400" b="1" cap="all" baseline="0">
                <a:solidFill>
                  <a:schemeClr val="bg1"/>
                </a:solidFill>
              </a:defRPr>
            </a:lvl1pPr>
          </a:lstStyle>
          <a:p>
            <a:r>
              <a:rPr lang="nb-NO" dirty="0"/>
              <a:t>Klikk for å legge til en tittel</a:t>
            </a:r>
            <a:endParaRPr lang="nb-NO"/>
          </a:p>
        </p:txBody>
      </p:sp>
      <p:sp>
        <p:nvSpPr>
          <p:cNvPr id="18" name="Subtitle 2">
            <a:extLst>
              <a:ext uri="{FF2B5EF4-FFF2-40B4-BE49-F238E27FC236}">
                <a16:creationId xmlns:a16="http://schemas.microsoft.com/office/drawing/2014/main" id="{86C126B7-F998-49EE-B111-DB668078488E}"/>
              </a:ext>
            </a:extLst>
          </p:cNvPr>
          <p:cNvSpPr>
            <a:spLocks noGrp="1"/>
          </p:cNvSpPr>
          <p:nvPr>
            <p:ph type="subTitle" idx="1" hasCustomPrompt="1"/>
          </p:nvPr>
        </p:nvSpPr>
        <p:spPr>
          <a:xfrm>
            <a:off x="6464167" y="3708000"/>
            <a:ext cx="5205546" cy="958792"/>
          </a:xfrm>
        </p:spPr>
        <p:txBody>
          <a:bodyPr/>
          <a:lstStyle>
            <a:lvl1pPr marL="0" indent="0" algn="l">
              <a:spcBef>
                <a:spcPts val="0"/>
              </a:spcBef>
              <a:buFont typeface="Arial" panose="020B0604020202020204" pitchFamily="34" charset="0"/>
              <a:buChar char="​"/>
              <a:defRPr sz="1800" b="0">
                <a:solidFill>
                  <a:schemeClr val="bg1"/>
                </a:solidFill>
              </a:defRPr>
            </a:lvl1pPr>
            <a:lvl2pPr marL="0" indent="0" algn="l">
              <a:buFont typeface="Arial" panose="020B0604020202020204" pitchFamily="34" charset="0"/>
              <a:buNone/>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defRPr sz="2000">
                <a:solidFill>
                  <a:schemeClr val="bg1"/>
                </a:solidFill>
              </a:defRPr>
            </a:lvl9pPr>
          </a:lstStyle>
          <a:p>
            <a:r>
              <a:rPr lang="nb-NO" dirty="0"/>
              <a:t>Klikk for å legge til en undertittel </a:t>
            </a:r>
            <a:endParaRPr lang="nb-NO"/>
          </a:p>
        </p:txBody>
      </p:sp>
      <p:sp>
        <p:nvSpPr>
          <p:cNvPr id="29" name="TextBox 28">
            <a:extLst>
              <a:ext uri="{FF2B5EF4-FFF2-40B4-BE49-F238E27FC236}">
                <a16:creationId xmlns:a16="http://schemas.microsoft.com/office/drawing/2014/main" id="{2838ADEF-0BF7-45A4-92C7-8924FABF80E0}"/>
              </a:ext>
            </a:extLst>
          </p:cNvPr>
          <p:cNvSpPr txBox="1">
            <a:spLocks noChangeAspect="1"/>
          </p:cNvSpPr>
          <p:nvPr userDrawn="1"/>
        </p:nvSpPr>
        <p:spPr bwMode="gray">
          <a:xfrm>
            <a:off x="6826539" y="4963283"/>
            <a:ext cx="169200" cy="1896741"/>
          </a:xfrm>
          <a:custGeom>
            <a:avLst/>
            <a:gdLst>
              <a:gd name="connsiteX0" fmla="*/ 169200 w 169200"/>
              <a:gd name="connsiteY0" fmla="*/ 0 h 1896741"/>
              <a:gd name="connsiteX1" fmla="*/ 169200 w 169200"/>
              <a:gd name="connsiteY1" fmla="*/ 321812 h 1896741"/>
              <a:gd name="connsiteX2" fmla="*/ 169200 w 169200"/>
              <a:gd name="connsiteY2" fmla="*/ 495070 h 1896741"/>
              <a:gd name="connsiteX3" fmla="*/ 169200 w 169200"/>
              <a:gd name="connsiteY3" fmla="*/ 643624 h 1896741"/>
              <a:gd name="connsiteX4" fmla="*/ 169200 w 169200"/>
              <a:gd name="connsiteY4" fmla="*/ 646519 h 1896741"/>
              <a:gd name="connsiteX5" fmla="*/ 169200 w 169200"/>
              <a:gd name="connsiteY5" fmla="*/ 834532 h 1896741"/>
              <a:gd name="connsiteX6" fmla="*/ 169200 w 169200"/>
              <a:gd name="connsiteY6" fmla="*/ 968331 h 1896741"/>
              <a:gd name="connsiteX7" fmla="*/ 169200 w 169200"/>
              <a:gd name="connsiteY7" fmla="*/ 1062209 h 1896741"/>
              <a:gd name="connsiteX8" fmla="*/ 169200 w 169200"/>
              <a:gd name="connsiteY8" fmla="*/ 1141589 h 1896741"/>
              <a:gd name="connsiteX9" fmla="*/ 169200 w 169200"/>
              <a:gd name="connsiteY9" fmla="*/ 1290143 h 1896741"/>
              <a:gd name="connsiteX10" fmla="*/ 169200 w 169200"/>
              <a:gd name="connsiteY10" fmla="*/ 1384021 h 1896741"/>
              <a:gd name="connsiteX11" fmla="*/ 169200 w 169200"/>
              <a:gd name="connsiteY11" fmla="*/ 1481051 h 1896741"/>
              <a:gd name="connsiteX12" fmla="*/ 169200 w 169200"/>
              <a:gd name="connsiteY12" fmla="*/ 1557279 h 1896741"/>
              <a:gd name="connsiteX13" fmla="*/ 169200 w 169200"/>
              <a:gd name="connsiteY13" fmla="*/ 1705833 h 1896741"/>
              <a:gd name="connsiteX14" fmla="*/ 169200 w 169200"/>
              <a:gd name="connsiteY14" fmla="*/ 1896741 h 1896741"/>
              <a:gd name="connsiteX15" fmla="*/ 0 w 169200"/>
              <a:gd name="connsiteY15" fmla="*/ 1896741 h 1896741"/>
              <a:gd name="connsiteX16" fmla="*/ 0 w 169200"/>
              <a:gd name="connsiteY16" fmla="*/ 1705833 h 1896741"/>
              <a:gd name="connsiteX17" fmla="*/ 0 w 169200"/>
              <a:gd name="connsiteY17" fmla="*/ 1677252 h 1896741"/>
              <a:gd name="connsiteX18" fmla="*/ 0 w 169200"/>
              <a:gd name="connsiteY18" fmla="*/ 1503995 h 1896741"/>
              <a:gd name="connsiteX19" fmla="*/ 0 w 169200"/>
              <a:gd name="connsiteY19" fmla="*/ 1481051 h 1896741"/>
              <a:gd name="connsiteX20" fmla="*/ 0 w 169200"/>
              <a:gd name="connsiteY20" fmla="*/ 1290143 h 1896741"/>
              <a:gd name="connsiteX21" fmla="*/ 0 w 169200"/>
              <a:gd name="connsiteY21" fmla="*/ 1261562 h 1896741"/>
              <a:gd name="connsiteX22" fmla="*/ 0 w 169200"/>
              <a:gd name="connsiteY22" fmla="*/ 1182183 h 1896741"/>
              <a:gd name="connsiteX23" fmla="*/ 0 w 169200"/>
              <a:gd name="connsiteY23" fmla="*/ 1088305 h 1896741"/>
              <a:gd name="connsiteX24" fmla="*/ 0 w 169200"/>
              <a:gd name="connsiteY24" fmla="*/ 834532 h 1896741"/>
              <a:gd name="connsiteX25" fmla="*/ 0 w 169200"/>
              <a:gd name="connsiteY25" fmla="*/ 766493 h 1896741"/>
              <a:gd name="connsiteX26" fmla="*/ 0 w 169200"/>
              <a:gd name="connsiteY26" fmla="*/ 643624 h 1896741"/>
              <a:gd name="connsiteX27" fmla="*/ 0 w 169200"/>
              <a:gd name="connsiteY27" fmla="*/ 615043 h 1896741"/>
              <a:gd name="connsiteX28" fmla="*/ 0 w 169200"/>
              <a:gd name="connsiteY28" fmla="*/ 441786 h 1896741"/>
              <a:gd name="connsiteX29" fmla="*/ 0 w 169200"/>
              <a:gd name="connsiteY29" fmla="*/ 119974 h 189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200" h="1896741">
                <a:moveTo>
                  <a:pt x="169200" y="0"/>
                </a:moveTo>
                <a:lnTo>
                  <a:pt x="169200" y="321812"/>
                </a:lnTo>
                <a:lnTo>
                  <a:pt x="169200" y="495070"/>
                </a:lnTo>
                <a:lnTo>
                  <a:pt x="169200" y="643624"/>
                </a:lnTo>
                <a:lnTo>
                  <a:pt x="169200" y="646519"/>
                </a:lnTo>
                <a:lnTo>
                  <a:pt x="169200" y="834532"/>
                </a:lnTo>
                <a:lnTo>
                  <a:pt x="169200" y="968331"/>
                </a:lnTo>
                <a:lnTo>
                  <a:pt x="169200" y="1062209"/>
                </a:lnTo>
                <a:lnTo>
                  <a:pt x="169200" y="1141589"/>
                </a:lnTo>
                <a:lnTo>
                  <a:pt x="169200" y="1290143"/>
                </a:lnTo>
                <a:lnTo>
                  <a:pt x="169200" y="1384021"/>
                </a:lnTo>
                <a:lnTo>
                  <a:pt x="169200" y="1481051"/>
                </a:lnTo>
                <a:lnTo>
                  <a:pt x="169200" y="1557279"/>
                </a:lnTo>
                <a:lnTo>
                  <a:pt x="169200" y="1705833"/>
                </a:lnTo>
                <a:lnTo>
                  <a:pt x="169200" y="1896741"/>
                </a:lnTo>
                <a:lnTo>
                  <a:pt x="0" y="1896741"/>
                </a:lnTo>
                <a:lnTo>
                  <a:pt x="0" y="1705833"/>
                </a:lnTo>
                <a:lnTo>
                  <a:pt x="0" y="1677252"/>
                </a:lnTo>
                <a:lnTo>
                  <a:pt x="0" y="1503995"/>
                </a:lnTo>
                <a:lnTo>
                  <a:pt x="0" y="1481051"/>
                </a:lnTo>
                <a:lnTo>
                  <a:pt x="0" y="1290143"/>
                </a:lnTo>
                <a:lnTo>
                  <a:pt x="0" y="1261562"/>
                </a:lnTo>
                <a:lnTo>
                  <a:pt x="0" y="1182183"/>
                </a:lnTo>
                <a:lnTo>
                  <a:pt x="0" y="1088305"/>
                </a:lnTo>
                <a:lnTo>
                  <a:pt x="0" y="834532"/>
                </a:lnTo>
                <a:lnTo>
                  <a:pt x="0" y="766493"/>
                </a:lnTo>
                <a:lnTo>
                  <a:pt x="0" y="643624"/>
                </a:lnTo>
                <a:lnTo>
                  <a:pt x="0" y="615043"/>
                </a:lnTo>
                <a:lnTo>
                  <a:pt x="0" y="441786"/>
                </a:lnTo>
                <a:lnTo>
                  <a:pt x="0" y="119974"/>
                </a:lnTo>
                <a:close/>
              </a:path>
            </a:pathLst>
          </a:custGeom>
          <a:solidFill>
            <a:schemeClr val="bg1"/>
          </a:solidFill>
        </p:spPr>
        <p:txBody>
          <a:bodyPr wrap="square">
            <a:noAutofit/>
          </a:bodyPr>
          <a:lstStyle>
            <a:lvl1pPr marL="0" indent="0" algn="l" defTabSz="1218786" rtl="0" eaLnBrk="1" latinLnBrk="0" hangingPunct="1">
              <a:lnSpc>
                <a:spcPct val="100000"/>
              </a:lnSpc>
              <a:spcBef>
                <a:spcPts val="600"/>
              </a:spcBef>
              <a:spcAft>
                <a:spcPts val="0"/>
              </a:spcAft>
              <a:buClr>
                <a:srgbClr val="ED1A3B"/>
              </a:buClr>
              <a:buFont typeface="Trebuchet MS" panose="020B0603020202020204" pitchFamily="34" charset="0"/>
              <a:buNone/>
              <a:defRPr sz="100" b="0" kern="1200">
                <a:no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1" kern="120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7pPr>
            <a:lvl8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8pPr>
            <a:lvl9pPr marL="0" indent="0" algn="l" defTabSz="1218786" rtl="0" eaLnBrk="1" latinLnBrk="0" hangingPunct="1">
              <a:lnSpc>
                <a:spcPct val="88000"/>
              </a:lnSpc>
              <a:spcBef>
                <a:spcPts val="600"/>
              </a:spcBef>
              <a:spcAft>
                <a:spcPts val="0"/>
              </a:spcAft>
              <a:buClr>
                <a:schemeClr val="tx1"/>
              </a:buClr>
              <a:buFont typeface="Arial" panose="020B0604020202020204" pitchFamily="34" charset="0"/>
              <a:buChar char="​"/>
              <a:defRPr sz="3200" b="1" kern="1200">
                <a:solidFill>
                  <a:schemeClr val="tx1"/>
                </a:solidFill>
                <a:latin typeface="+mj-lt"/>
                <a:ea typeface="+mn-ea"/>
                <a:cs typeface="+mn-cs"/>
              </a:defRPr>
            </a:lvl9pPr>
          </a:lstStyle>
          <a:p>
            <a:r>
              <a:rPr lang="nb-NO" dirty="0"/>
              <a:t>.</a:t>
            </a:r>
            <a:endParaRPr lang="nb-NO"/>
          </a:p>
        </p:txBody>
      </p:sp>
      <p:sp>
        <p:nvSpPr>
          <p:cNvPr id="24" name="TextBox 23">
            <a:extLst>
              <a:ext uri="{FF2B5EF4-FFF2-40B4-BE49-F238E27FC236}">
                <a16:creationId xmlns:a16="http://schemas.microsoft.com/office/drawing/2014/main" id="{12D45942-A483-4808-81F2-8D501E3577D2}"/>
              </a:ext>
            </a:extLst>
          </p:cNvPr>
          <p:cNvSpPr txBox="1">
            <a:spLocks noChangeAspect="1"/>
          </p:cNvSpPr>
          <p:nvPr userDrawn="1"/>
        </p:nvSpPr>
        <p:spPr bwMode="gray">
          <a:xfrm>
            <a:off x="6826539" y="-7740"/>
            <a:ext cx="169200" cy="1704603"/>
          </a:xfrm>
          <a:custGeom>
            <a:avLst/>
            <a:gdLst>
              <a:gd name="connsiteX0" fmla="*/ 0 w 169200"/>
              <a:gd name="connsiteY0" fmla="*/ 0 h 1704603"/>
              <a:gd name="connsiteX1" fmla="*/ 169200 w 169200"/>
              <a:gd name="connsiteY1" fmla="*/ 0 h 1704603"/>
              <a:gd name="connsiteX2" fmla="*/ 169200 w 169200"/>
              <a:gd name="connsiteY2" fmla="*/ 294203 h 1704603"/>
              <a:gd name="connsiteX3" fmla="*/ 169200 w 169200"/>
              <a:gd name="connsiteY3" fmla="*/ 1290426 h 1704603"/>
              <a:gd name="connsiteX4" fmla="*/ 169200 w 169200"/>
              <a:gd name="connsiteY4" fmla="*/ 1584629 h 1704603"/>
              <a:gd name="connsiteX5" fmla="*/ 0 w 169200"/>
              <a:gd name="connsiteY5" fmla="*/ 1704603 h 1704603"/>
              <a:gd name="connsiteX6" fmla="*/ 0 w 169200"/>
              <a:gd name="connsiteY6" fmla="*/ 1410400 h 1704603"/>
              <a:gd name="connsiteX7" fmla="*/ 0 w 169200"/>
              <a:gd name="connsiteY7" fmla="*/ 1362185 h 1704603"/>
              <a:gd name="connsiteX8" fmla="*/ 0 w 169200"/>
              <a:gd name="connsiteY8" fmla="*/ 1067982 h 1704603"/>
              <a:gd name="connsiteX9" fmla="*/ 0 w 169200"/>
              <a:gd name="connsiteY9" fmla="*/ 1056177 h 1704603"/>
              <a:gd name="connsiteX10" fmla="*/ 0 w 169200"/>
              <a:gd name="connsiteY10" fmla="*/ 875310 h 1704603"/>
              <a:gd name="connsiteX11" fmla="*/ 0 w 169200"/>
              <a:gd name="connsiteY11" fmla="*/ 761974 h 1704603"/>
              <a:gd name="connsiteX12" fmla="*/ 0 w 169200"/>
              <a:gd name="connsiteY12" fmla="*/ 713759 h 1704603"/>
              <a:gd name="connsiteX13" fmla="*/ 0 w 169200"/>
              <a:gd name="connsiteY13" fmla="*/ 581107 h 1704603"/>
              <a:gd name="connsiteX14" fmla="*/ 0 w 169200"/>
              <a:gd name="connsiteY14" fmla="*/ 419556 h 1704603"/>
              <a:gd name="connsiteX15" fmla="*/ 0 w 169200"/>
              <a:gd name="connsiteY15" fmla="*/ 294203 h 170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200" h="1704603">
                <a:moveTo>
                  <a:pt x="0" y="0"/>
                </a:moveTo>
                <a:lnTo>
                  <a:pt x="169200" y="0"/>
                </a:lnTo>
                <a:lnTo>
                  <a:pt x="169200" y="294203"/>
                </a:lnTo>
                <a:lnTo>
                  <a:pt x="169200" y="1290426"/>
                </a:lnTo>
                <a:lnTo>
                  <a:pt x="169200" y="1584629"/>
                </a:lnTo>
                <a:lnTo>
                  <a:pt x="0" y="1704603"/>
                </a:lnTo>
                <a:lnTo>
                  <a:pt x="0" y="1410400"/>
                </a:lnTo>
                <a:lnTo>
                  <a:pt x="0" y="1362185"/>
                </a:lnTo>
                <a:lnTo>
                  <a:pt x="0" y="1067982"/>
                </a:lnTo>
                <a:lnTo>
                  <a:pt x="0" y="1056177"/>
                </a:lnTo>
                <a:lnTo>
                  <a:pt x="0" y="875310"/>
                </a:lnTo>
                <a:lnTo>
                  <a:pt x="0" y="761974"/>
                </a:lnTo>
                <a:lnTo>
                  <a:pt x="0" y="713759"/>
                </a:lnTo>
                <a:lnTo>
                  <a:pt x="0" y="581107"/>
                </a:lnTo>
                <a:lnTo>
                  <a:pt x="0" y="419556"/>
                </a:lnTo>
                <a:lnTo>
                  <a:pt x="0" y="294203"/>
                </a:lnTo>
                <a:close/>
              </a:path>
            </a:pathLst>
          </a:custGeom>
          <a:solidFill>
            <a:schemeClr val="bg1"/>
          </a:solidFill>
        </p:spPr>
        <p:txBody>
          <a:bodyPr wrap="square">
            <a:noAutofit/>
          </a:bodyPr>
          <a:lstStyle>
            <a:lvl1pPr marL="0" indent="0" algn="l" defTabSz="1218786" rtl="0" eaLnBrk="1" latinLnBrk="0" hangingPunct="1">
              <a:lnSpc>
                <a:spcPct val="100000"/>
              </a:lnSpc>
              <a:spcBef>
                <a:spcPts val="600"/>
              </a:spcBef>
              <a:spcAft>
                <a:spcPts val="0"/>
              </a:spcAft>
              <a:buClr>
                <a:srgbClr val="ED1A3B"/>
              </a:buClr>
              <a:buFont typeface="Trebuchet MS" panose="020B0603020202020204" pitchFamily="34" charset="0"/>
              <a:buNone/>
              <a:defRPr sz="100" b="0" kern="1200">
                <a:no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1" kern="120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7pPr>
            <a:lvl8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8pPr>
            <a:lvl9pPr marL="0" indent="0" algn="l" defTabSz="1218786" rtl="0" eaLnBrk="1" latinLnBrk="0" hangingPunct="1">
              <a:lnSpc>
                <a:spcPct val="88000"/>
              </a:lnSpc>
              <a:spcBef>
                <a:spcPts val="600"/>
              </a:spcBef>
              <a:spcAft>
                <a:spcPts val="0"/>
              </a:spcAft>
              <a:buClr>
                <a:schemeClr val="tx1"/>
              </a:buClr>
              <a:buFont typeface="Arial" panose="020B0604020202020204" pitchFamily="34" charset="0"/>
              <a:buChar char="​"/>
              <a:defRPr sz="3200" b="1" kern="1200">
                <a:solidFill>
                  <a:schemeClr val="tx1"/>
                </a:solidFill>
                <a:latin typeface="+mj-lt"/>
                <a:ea typeface="+mn-ea"/>
                <a:cs typeface="+mn-cs"/>
              </a:defRPr>
            </a:lvl9pPr>
          </a:lstStyle>
          <a:p>
            <a:r>
              <a:rPr lang="nb-NO" dirty="0"/>
              <a:t>.</a:t>
            </a:r>
            <a:endParaRPr lang="nb-NO"/>
          </a:p>
        </p:txBody>
      </p:sp>
      <p:sp>
        <p:nvSpPr>
          <p:cNvPr id="16" name="Rectangle 15">
            <a:extLst>
              <a:ext uri="{FF2B5EF4-FFF2-40B4-BE49-F238E27FC236}">
                <a16:creationId xmlns:a16="http://schemas.microsoft.com/office/drawing/2014/main" id="{19FAF5B3-E0DF-434E-AF84-33D1347D1DBF}"/>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bakgrunnsfarge: </a:t>
            </a:r>
            <a:r>
              <a:rPr kumimoji="0" lang="nb-NO" sz="1200" b="0" i="0" u="none" strike="noStrike" cap="none" normalizeH="0" baseline="0" dirty="0">
                <a:ln>
                  <a:noFill/>
                </a:ln>
                <a:effectLst/>
              </a:rPr>
              <a:t>Høyreklikk utenfor lysbildet, velg </a:t>
            </a:r>
            <a:r>
              <a:rPr kumimoji="0" lang="nb-NO" sz="1200" b="1" i="0" u="none" strike="noStrike" cap="none" normalizeH="0" baseline="0" dirty="0">
                <a:ln>
                  <a:noFill/>
                </a:ln>
                <a:effectLst/>
              </a:rPr>
              <a:t>Formater bakgrunn</a:t>
            </a:r>
            <a:r>
              <a:rPr kumimoji="0" lang="nb-NO" sz="1200" b="0" i="0" u="none" strike="noStrike" cap="none" normalizeH="0" baseline="0" dirty="0">
                <a:ln>
                  <a:noFill/>
                </a:ln>
                <a:effectLst/>
              </a:rPr>
              <a:t>,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
        <p:nvSpPr>
          <p:cNvPr id="31" name="Disclaimer" descr="{&quot;templafy&quot;:{&quot;id&quot;:&quot;85f6aa3b-04de-40c9-bdc9-e0bc9022de21&quot;}}">
            <a:extLst>
              <a:ext uri="{FF2B5EF4-FFF2-40B4-BE49-F238E27FC236}">
                <a16:creationId xmlns:a16="http://schemas.microsoft.com/office/drawing/2014/main" id="{F6C85AAB-8A6C-4BF5-899F-1C4DB59FFA82}"/>
              </a:ext>
            </a:extLst>
          </p:cNvPr>
          <p:cNvSpPr/>
          <p:nvPr userDrawn="1"/>
        </p:nvSpPr>
        <p:spPr bwMode="white">
          <a:xfrm>
            <a:off x="7154153" y="5875698"/>
            <a:ext cx="3149609" cy="815429"/>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b"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800" b="0" i="0" u="none" strike="noStrike" cap="none" normalizeH="0" baseline="0" noProof="0" dirty="0">
                <a:ln>
                  <a:noFill/>
                </a:ln>
                <a:solidFill>
                  <a:schemeClr val="bg1"/>
                </a:solidFill>
                <a:effectLst/>
              </a:rPr>
              <a:t>Alt innhold i denne presentasjonen tilhører BDO AS eller BDO Advokater AS og skal ikke kopieres eller distribueres uten vårt skriftlige samtykke.</a:t>
            </a:r>
            <a:endParaRPr lang="nb-NO"/>
          </a:p>
        </p:txBody>
      </p:sp>
      <p:pic>
        <p:nvPicPr>
          <p:cNvPr id="13" name="Logo" descr="{&quot;templafy&quot;:{&quot;id&quot;:&quot;69b7c5c7-3964-4498-9580-639efc26a983&quot;}}">
            <a:extLst>
              <a:ext uri="{FF2B5EF4-FFF2-40B4-BE49-F238E27FC236}">
                <a16:creationId xmlns:a16="http://schemas.microsoft.com/office/drawing/2014/main" id="{9AC2D918-03FF-42AB-984F-8719B756D10D}"/>
              </a:ext>
            </a:extLst>
          </p:cNvPr>
          <p:cNvPicPr>
            <a:picLocks noChangeAspect="1"/>
          </p:cNvPicPr>
          <p:nvPr userDrawn="1"/>
        </p:nvPicPr>
        <p:blipFill>
          <a:blip r:embed="rId2"/>
          <a:srcRect/>
          <a:stretch/>
        </p:blipFill>
        <p:spPr>
          <a:xfrm>
            <a:off x="10817943" y="6164541"/>
            <a:ext cx="857325" cy="498197"/>
          </a:xfrm>
          <a:prstGeom prst="rect">
            <a:avLst/>
          </a:prstGeom>
        </p:spPr>
      </p:pic>
      <p:sp>
        <p:nvSpPr>
          <p:cNvPr id="14" name="Name">
            <a:extLst>
              <a:ext uri="{FF2B5EF4-FFF2-40B4-BE49-F238E27FC236}">
                <a16:creationId xmlns:a16="http://schemas.microsoft.com/office/drawing/2014/main" id="{3DB0F570-B6F3-42B8-AA56-99E1E8768B60}"/>
              </a:ext>
            </a:extLst>
          </p:cNvPr>
          <p:cNvSpPr>
            <a:spLocks noGrp="1"/>
          </p:cNvSpPr>
          <p:nvPr>
            <p:ph type="body" sz="quarter" idx="11" hasCustomPrompt="1"/>
          </p:nvPr>
        </p:nvSpPr>
        <p:spPr bwMode="gray">
          <a:xfrm>
            <a:off x="7154153" y="5512526"/>
            <a:ext cx="4515561" cy="184666"/>
          </a:xfrm>
          <a:prstGeom prst="rect">
            <a:avLst/>
          </a:prstGeom>
        </p:spPr>
        <p:txBody>
          <a:bodyPr vert="horz" wrap="square" lIns="0" tIns="0" rIns="0" bIns="0" rtlCol="0" anchor="b" anchorCtr="0">
            <a:noAutofit/>
          </a:bodyPr>
          <a:lstStyle>
            <a:lvl1pPr marL="0" indent="0" algn="l" defTabSz="1218786" rtl="0" eaLnBrk="1" latinLnBrk="0" hangingPunct="1">
              <a:lnSpc>
                <a:spcPct val="100000"/>
              </a:lnSpc>
              <a:spcBef>
                <a:spcPts val="0"/>
              </a:spcBef>
              <a:spcAft>
                <a:spcPts val="0"/>
              </a:spcAft>
              <a:buNone/>
              <a:defRPr lang="en-GB" sz="850" b="0"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nb-NO" dirty="0"/>
              <a:t>Forfatternavn</a:t>
            </a:r>
            <a:endParaRPr lang="nb-NO"/>
          </a:p>
        </p:txBody>
      </p:sp>
      <p:sp>
        <p:nvSpPr>
          <p:cNvPr id="15" name="Text Placeholder 2">
            <a:extLst>
              <a:ext uri="{FF2B5EF4-FFF2-40B4-BE49-F238E27FC236}">
                <a16:creationId xmlns:a16="http://schemas.microsoft.com/office/drawing/2014/main" id="{FE7C75E1-AD98-4B60-8827-FBD5CA1665CE}"/>
              </a:ext>
            </a:extLst>
          </p:cNvPr>
          <p:cNvSpPr>
            <a:spLocks noGrp="1"/>
          </p:cNvSpPr>
          <p:nvPr>
            <p:ph type="body" sz="quarter" idx="21" hasCustomPrompt="1"/>
          </p:nvPr>
        </p:nvSpPr>
        <p:spPr>
          <a:xfrm>
            <a:off x="7154152" y="5702689"/>
            <a:ext cx="4515561" cy="184666"/>
          </a:xfrm>
        </p:spPr>
        <p:txBody>
          <a:bodyPr/>
          <a:lstStyle>
            <a:lvl1pPr marL="0" indent="0">
              <a:buNone/>
              <a:defRPr sz="850" cap="all">
                <a:solidFill>
                  <a:schemeClr val="bg1"/>
                </a:solidFill>
              </a:defRPr>
            </a:lvl1pPr>
            <a:lvl2pPr marL="252000" indent="0">
              <a:buNone/>
              <a:defRPr sz="850" cap="all"/>
            </a:lvl2pPr>
            <a:lvl3pPr marL="468000" indent="0">
              <a:buNone/>
              <a:defRPr sz="850" cap="all"/>
            </a:lvl3pPr>
            <a:lvl4pPr marL="648000" indent="0">
              <a:buNone/>
              <a:defRPr sz="850" cap="all"/>
            </a:lvl4pPr>
            <a:lvl5pPr>
              <a:buNone/>
              <a:defRPr sz="850" cap="all"/>
            </a:lvl5pPr>
          </a:lstStyle>
          <a:p>
            <a:pPr lvl="0"/>
            <a:r>
              <a:rPr lang="nb-NO" dirty="0"/>
              <a:t>Dato</a:t>
            </a:r>
            <a:endParaRPr lang="nb-NO"/>
          </a:p>
        </p:txBody>
      </p:sp>
    </p:spTree>
    <p:extLst>
      <p:ext uri="{BB962C8B-B14F-4D97-AF65-F5344CB8AC3E}">
        <p14:creationId xmlns:p14="http://schemas.microsoft.com/office/powerpoint/2010/main" val="2289906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Heading, tekst, bildebakgrunn C">
    <p:spTree>
      <p:nvGrpSpPr>
        <p:cNvPr id="1" name=""/>
        <p:cNvGrpSpPr/>
        <p:nvPr/>
      </p:nvGrpSpPr>
      <p:grpSpPr>
        <a:xfrm>
          <a:off x="0" y="0"/>
          <a:ext cx="0" cy="0"/>
          <a:chOff x="0" y="0"/>
          <a:chExt cx="0" cy="0"/>
        </a:xfrm>
      </p:grpSpPr>
      <p:sp>
        <p:nvSpPr>
          <p:cNvPr id="11" name="Picture Placeholder 10"/>
          <p:cNvSpPr>
            <a:spLocks noGrp="1"/>
          </p:cNvSpPr>
          <p:nvPr>
            <p:ph type="pic" sz="quarter" idx="16" hasCustomPrompt="1"/>
          </p:nvPr>
        </p:nvSpPr>
        <p:spPr>
          <a:xfrm>
            <a:off x="0" y="1"/>
            <a:ext cx="12192000" cy="6858000"/>
          </a:xfrm>
          <a:prstGeom prst="rect">
            <a:avLst/>
          </a:prstGeom>
          <a:solidFill>
            <a:schemeClr val="bg1">
              <a:lumMod val="95000"/>
            </a:schemeClr>
          </a:solidFill>
        </p:spPr>
        <p:txBody>
          <a:bodyPr lIns="5940000" tIns="72000" bIns="0" anchor="t" anchorCtr="0"/>
          <a:lstStyle>
            <a:lvl1pPr marL="0" indent="0" algn="l">
              <a:buNone/>
              <a:defRPr sz="1400"/>
            </a:lvl1pPr>
          </a:lstStyle>
          <a:p>
            <a:r>
              <a:rPr lang="nb-NO" dirty="0"/>
              <a:t>Klikk på plassholderen og sett inn bilde via BrandMaster</a:t>
            </a:r>
            <a:endParaRPr lang="nb-NO"/>
          </a:p>
        </p:txBody>
      </p:sp>
      <p:sp>
        <p:nvSpPr>
          <p:cNvPr id="6" name="Title 1">
            <a:extLst>
              <a:ext uri="{FF2B5EF4-FFF2-40B4-BE49-F238E27FC236}">
                <a16:creationId xmlns:a16="http://schemas.microsoft.com/office/drawing/2014/main" id="{DD57D125-520A-4C54-AEF4-E09377F7918C}"/>
              </a:ext>
            </a:extLst>
          </p:cNvPr>
          <p:cNvSpPr>
            <a:spLocks noGrp="1"/>
          </p:cNvSpPr>
          <p:nvPr>
            <p:ph type="title" hasCustomPrompt="1"/>
          </p:nvPr>
        </p:nvSpPr>
        <p:spPr>
          <a:xfrm>
            <a:off x="0" y="1"/>
            <a:ext cx="5281613" cy="6858000"/>
          </a:xfrm>
          <a:solidFill>
            <a:schemeClr val="tx2">
              <a:alpha val="60000"/>
            </a:schemeClr>
          </a:solidFill>
        </p:spPr>
        <p:txBody>
          <a:bodyPr lIns="522000" tIns="774000" rIns="522000" bIns="4356000"/>
          <a:lstStyle>
            <a:lvl1pPr>
              <a:defRPr>
                <a:solidFill>
                  <a:schemeClr val="bg1"/>
                </a:solidFill>
              </a:defRPr>
            </a:lvl1pPr>
          </a:lstStyle>
          <a:p>
            <a:r>
              <a:rPr lang="nb-NO" dirty="0"/>
              <a:t>Klikk for å legge til en tittel</a:t>
            </a:r>
            <a:endParaRPr lang="nb-NO"/>
          </a:p>
        </p:txBody>
      </p:sp>
      <p:sp>
        <p:nvSpPr>
          <p:cNvPr id="15" name="Content Placeholder 2">
            <a:extLst>
              <a:ext uri="{FF2B5EF4-FFF2-40B4-BE49-F238E27FC236}">
                <a16:creationId xmlns:a16="http://schemas.microsoft.com/office/drawing/2014/main" id="{FB46B293-2A44-406D-A984-5656174A68E7}"/>
              </a:ext>
            </a:extLst>
          </p:cNvPr>
          <p:cNvSpPr>
            <a:spLocks noGrp="1"/>
          </p:cNvSpPr>
          <p:nvPr>
            <p:ph sz="quarter" idx="20" hasCustomPrompt="1"/>
          </p:nvPr>
        </p:nvSpPr>
        <p:spPr>
          <a:xfrm>
            <a:off x="0" y="2768401"/>
            <a:ext cx="5281613" cy="3181550"/>
          </a:xfrm>
          <a:noFill/>
        </p:spPr>
        <p:txBody>
          <a:bodyPr lIns="522000" tIns="0" rIns="52200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 name="Date Placeholder 1">
            <a:extLst>
              <a:ext uri="{FF2B5EF4-FFF2-40B4-BE49-F238E27FC236}">
                <a16:creationId xmlns:a16="http://schemas.microsoft.com/office/drawing/2014/main" id="{A2784189-0091-4951-9830-22D90EA43D89}"/>
              </a:ext>
            </a:extLst>
          </p:cNvPr>
          <p:cNvSpPr>
            <a:spLocks noGrp="1"/>
          </p:cNvSpPr>
          <p:nvPr>
            <p:ph type="dt" sz="half" idx="17"/>
          </p:nvPr>
        </p:nvSpPr>
        <p:spPr/>
        <p:txBody>
          <a:bodyPr/>
          <a:lstStyle/>
          <a:p>
            <a:endParaRPr lang="nb-NO" dirty="0"/>
          </a:p>
        </p:txBody>
      </p:sp>
      <p:sp>
        <p:nvSpPr>
          <p:cNvPr id="7" name="Footer Placeholder 6">
            <a:extLst>
              <a:ext uri="{FF2B5EF4-FFF2-40B4-BE49-F238E27FC236}">
                <a16:creationId xmlns:a16="http://schemas.microsoft.com/office/drawing/2014/main" id="{6D49E1D5-C4B5-4DBE-984A-FA87BE84F62F}"/>
              </a:ext>
            </a:extLst>
          </p:cNvPr>
          <p:cNvSpPr>
            <a:spLocks noGrp="1"/>
          </p:cNvSpPr>
          <p:nvPr>
            <p:ph type="ftr" sz="quarter" idx="18"/>
          </p:nvPr>
        </p:nvSpPr>
        <p:spPr/>
        <p:txBody>
          <a:bodyPr/>
          <a:lstStyle/>
          <a:p>
            <a:endParaRPr lang="nb-NO" dirty="0"/>
          </a:p>
        </p:txBody>
      </p:sp>
      <p:sp>
        <p:nvSpPr>
          <p:cNvPr id="9" name="Slide Number Placeholder 8">
            <a:extLst>
              <a:ext uri="{FF2B5EF4-FFF2-40B4-BE49-F238E27FC236}">
                <a16:creationId xmlns:a16="http://schemas.microsoft.com/office/drawing/2014/main" id="{090A5DB2-418B-4E60-BC31-2D791DD21372}"/>
              </a:ext>
            </a:extLst>
          </p:cNvPr>
          <p:cNvSpPr>
            <a:spLocks noGrp="1"/>
          </p:cNvSpPr>
          <p:nvPr>
            <p:ph type="sldNum" sz="quarter" idx="19"/>
          </p:nvPr>
        </p:nvSpPr>
        <p:spPr bwMode="white"/>
        <p:txBody>
          <a:bodyPr/>
          <a:lstStyle>
            <a:lvl1pPr>
              <a:defRPr>
                <a:solidFill>
                  <a:schemeClr val="bg1"/>
                </a:solidFill>
              </a:defRPr>
            </a:lvl1pPr>
          </a:lstStyle>
          <a:p>
            <a:fld id="{9329B6BB-2231-443D-A106-476177BA91F4}" type="slidenum">
              <a:rPr lang="nb-NO" smtClean="0"/>
              <a:pPr/>
              <a:t>‹#›</a:t>
            </a:fld>
            <a:endParaRPr lang="nb-NO" dirty="0"/>
          </a:p>
        </p:txBody>
      </p:sp>
      <p:sp>
        <p:nvSpPr>
          <p:cNvPr id="8" name="Marker bottom TP22">
            <a:extLst>
              <a:ext uri="{FF2B5EF4-FFF2-40B4-BE49-F238E27FC236}">
                <a16:creationId xmlns:a16="http://schemas.microsoft.com/office/drawing/2014/main" id="{A48CD9B1-C546-4BE1-84A8-91457C410EAE}"/>
              </a:ext>
            </a:extLst>
          </p:cNvPr>
          <p:cNvSpPr>
            <a:spLocks noGrp="1"/>
          </p:cNvSpPr>
          <p:nvPr>
            <p:ph type="body" sz="quarter" idx="47" hasCustomPrompt="1"/>
          </p:nvPr>
        </p:nvSpPr>
        <p:spPr bwMode="gray">
          <a:xfrm>
            <a:off x="788400" y="6293236"/>
            <a:ext cx="169200" cy="564762"/>
          </a:xfrm>
          <a:custGeom>
            <a:avLst/>
            <a:gdLst>
              <a:gd name="connsiteX0" fmla="*/ 169200 w 169200"/>
              <a:gd name="connsiteY0" fmla="*/ 0 h 564762"/>
              <a:gd name="connsiteX1" fmla="*/ 169200 w 169200"/>
              <a:gd name="connsiteY1" fmla="*/ 564762 h 564762"/>
              <a:gd name="connsiteX2" fmla="*/ 0 w 169200"/>
              <a:gd name="connsiteY2" fmla="*/ 564762 h 564762"/>
              <a:gd name="connsiteX3" fmla="*/ 0 w 169200"/>
              <a:gd name="connsiteY3" fmla="*/ 119974 h 564762"/>
            </a:gdLst>
            <a:ahLst/>
            <a:cxnLst>
              <a:cxn ang="0">
                <a:pos x="connsiteX0" y="connsiteY0"/>
              </a:cxn>
              <a:cxn ang="0">
                <a:pos x="connsiteX1" y="connsiteY1"/>
              </a:cxn>
              <a:cxn ang="0">
                <a:pos x="connsiteX2" y="connsiteY2"/>
              </a:cxn>
              <a:cxn ang="0">
                <a:pos x="connsiteX3" y="connsiteY3"/>
              </a:cxn>
            </a:cxnLst>
            <a:rect l="l" t="t" r="r" b="b"/>
            <a:pathLst>
              <a:path w="169200" h="564762">
                <a:moveTo>
                  <a:pt x="169200" y="0"/>
                </a:moveTo>
                <a:lnTo>
                  <a:pt x="169200" y="564762"/>
                </a:lnTo>
                <a:lnTo>
                  <a:pt x="0" y="564762"/>
                </a:lnTo>
                <a:lnTo>
                  <a:pt x="0" y="119974"/>
                </a:lnTo>
                <a:close/>
              </a:path>
            </a:pathLst>
          </a:custGeom>
          <a:solidFill>
            <a:schemeClr val="bg1"/>
          </a:solidFill>
        </p:spPr>
        <p:txBody>
          <a:bodyPr wrap="square">
            <a:noAutofit/>
          </a:bodyPr>
          <a:lstStyle>
            <a:lvl1pPr marL="0" indent="0">
              <a:buNone/>
              <a:defRPr sz="100">
                <a:noFill/>
              </a:defRPr>
            </a:lvl1pPr>
            <a:lvl2pPr marL="252000" indent="0">
              <a:buNone/>
              <a:defRPr/>
            </a:lvl2pPr>
            <a:lvl3pPr marL="468000" indent="0">
              <a:buNone/>
              <a:defRPr/>
            </a:lvl3pPr>
            <a:lvl4pPr marL="648000" indent="0">
              <a:buNone/>
              <a:defRPr/>
            </a:lvl4pPr>
            <a:lvl5pPr>
              <a:buNone/>
              <a:defRPr/>
            </a:lvl5pPr>
          </a:lstStyle>
          <a:p>
            <a:pPr lvl="0"/>
            <a:r>
              <a:rPr lang="nb-NO" dirty="0"/>
              <a:t>.</a:t>
            </a:r>
            <a:endParaRPr lang="nb-NO"/>
          </a:p>
        </p:txBody>
      </p:sp>
      <p:sp>
        <p:nvSpPr>
          <p:cNvPr id="14" name="Marker top TP18">
            <a:extLst>
              <a:ext uri="{FF2B5EF4-FFF2-40B4-BE49-F238E27FC236}">
                <a16:creationId xmlns:a16="http://schemas.microsoft.com/office/drawing/2014/main" id="{CD11256E-BBBF-426F-B367-913ADAE3BA2B}"/>
              </a:ext>
            </a:extLst>
          </p:cNvPr>
          <p:cNvSpPr>
            <a:spLocks noGrp="1"/>
          </p:cNvSpPr>
          <p:nvPr>
            <p:ph type="body" sz="quarter" idx="46" hasCustomPrompt="1"/>
          </p:nvPr>
        </p:nvSpPr>
        <p:spPr bwMode="gray">
          <a:xfrm>
            <a:off x="788400" y="0"/>
            <a:ext cx="169200" cy="564762"/>
          </a:xfrm>
          <a:custGeom>
            <a:avLst/>
            <a:gdLst>
              <a:gd name="connsiteX0" fmla="*/ 0 w 169200"/>
              <a:gd name="connsiteY0" fmla="*/ 0 h 564762"/>
              <a:gd name="connsiteX1" fmla="*/ 169200 w 169200"/>
              <a:gd name="connsiteY1" fmla="*/ 0 h 564762"/>
              <a:gd name="connsiteX2" fmla="*/ 169200 w 169200"/>
              <a:gd name="connsiteY2" fmla="*/ 444788 h 564762"/>
              <a:gd name="connsiteX3" fmla="*/ 0 w 169200"/>
              <a:gd name="connsiteY3" fmla="*/ 564762 h 564762"/>
            </a:gdLst>
            <a:ahLst/>
            <a:cxnLst>
              <a:cxn ang="0">
                <a:pos x="connsiteX0" y="connsiteY0"/>
              </a:cxn>
              <a:cxn ang="0">
                <a:pos x="connsiteX1" y="connsiteY1"/>
              </a:cxn>
              <a:cxn ang="0">
                <a:pos x="connsiteX2" y="connsiteY2"/>
              </a:cxn>
              <a:cxn ang="0">
                <a:pos x="connsiteX3" y="connsiteY3"/>
              </a:cxn>
            </a:cxnLst>
            <a:rect l="l" t="t" r="r" b="b"/>
            <a:pathLst>
              <a:path w="169200" h="564762">
                <a:moveTo>
                  <a:pt x="0" y="0"/>
                </a:moveTo>
                <a:lnTo>
                  <a:pt x="169200" y="0"/>
                </a:lnTo>
                <a:lnTo>
                  <a:pt x="169200" y="444788"/>
                </a:lnTo>
                <a:lnTo>
                  <a:pt x="0" y="564762"/>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16" name="Logo firm TP">
            <a:extLst>
              <a:ext uri="{FF2B5EF4-FFF2-40B4-BE49-F238E27FC236}">
                <a16:creationId xmlns:a16="http://schemas.microsoft.com/office/drawing/2014/main" id="{987D4BF0-D0F1-4543-9B7A-C83A9E41309C}"/>
              </a:ext>
            </a:extLst>
          </p:cNvPr>
          <p:cNvSpPr>
            <a:spLocks noGrp="1"/>
          </p:cNvSpPr>
          <p:nvPr>
            <p:ph type="body" sz="quarter" idx="48"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12" name="Rectangle 11">
            <a:extLst>
              <a:ext uri="{FF2B5EF4-FFF2-40B4-BE49-F238E27FC236}">
                <a16:creationId xmlns:a16="http://schemas.microsoft.com/office/drawing/2014/main" id="{21B678D0-AE48-41A1-8CAC-35D1A2CD812E}"/>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fargefilter: </a:t>
            </a:r>
            <a:r>
              <a:rPr kumimoji="0" lang="nb-NO" sz="1200" b="0" i="0" u="none" strike="noStrike" cap="none" normalizeH="0" baseline="0" dirty="0">
                <a:ln>
                  <a:noFill/>
                </a:ln>
                <a:effectLst/>
              </a:rPr>
              <a:t>Innsett bilde til høyre først. Klikk så på fargefilter til venstre,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Tree>
    <p:extLst>
      <p:ext uri="{BB962C8B-B14F-4D97-AF65-F5344CB8AC3E}">
        <p14:creationId xmlns:p14="http://schemas.microsoft.com/office/powerpoint/2010/main" val="3464641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Heading, tekst og bilde H">
    <p:bg bwMode="ltGray">
      <p:bgPr>
        <a:solidFill>
          <a:schemeClr val="tx2"/>
        </a:solidFill>
        <a:effectLst/>
      </p:bgPr>
    </p:bg>
    <p:spTree>
      <p:nvGrpSpPr>
        <p:cNvPr id="1" name=""/>
        <p:cNvGrpSpPr/>
        <p:nvPr/>
      </p:nvGrpSpPr>
      <p:grpSpPr>
        <a:xfrm>
          <a:off x="0" y="0"/>
          <a:ext cx="0" cy="0"/>
          <a:chOff x="0" y="0"/>
          <a:chExt cx="0" cy="0"/>
        </a:xfrm>
      </p:grpSpPr>
      <p:sp>
        <p:nvSpPr>
          <p:cNvPr id="17" name="Background white">
            <a:extLst>
              <a:ext uri="{FF2B5EF4-FFF2-40B4-BE49-F238E27FC236}">
                <a16:creationId xmlns:a16="http://schemas.microsoft.com/office/drawing/2014/main" id="{22A16D7E-0AE1-4BDD-9242-F3BFC0C11CC3}"/>
              </a:ext>
            </a:extLst>
          </p:cNvPr>
          <p:cNvSpPr/>
          <p:nvPr userDrawn="1"/>
        </p:nvSpPr>
        <p:spPr bwMode="auto">
          <a:xfrm flipH="1">
            <a:off x="6095999" y="0"/>
            <a:ext cx="6095999" cy="6858000"/>
          </a:xfrm>
          <a:prstGeom prst="rect">
            <a:avLst/>
          </a:prstGeom>
          <a:solidFill>
            <a:schemeClr val="bg2"/>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19" name="Overlay">
            <a:extLst>
              <a:ext uri="{FF2B5EF4-FFF2-40B4-BE49-F238E27FC236}">
                <a16:creationId xmlns:a16="http://schemas.microsoft.com/office/drawing/2014/main" id="{D44237E9-B895-4D39-AA0C-00C7E3994964}"/>
              </a:ext>
            </a:extLst>
          </p:cNvPr>
          <p:cNvSpPr>
            <a:spLocks noGrp="1"/>
          </p:cNvSpPr>
          <p:nvPr>
            <p:ph type="body" sz="quarter" idx="23" hasCustomPrompt="1"/>
          </p:nvPr>
        </p:nvSpPr>
        <p:spPr>
          <a:xfrm>
            <a:off x="6094799" y="0"/>
            <a:ext cx="6094800" cy="6858000"/>
          </a:xfrm>
          <a:solidFill>
            <a:schemeClr val="tx2">
              <a:alpha val="60000"/>
            </a:schemeClr>
          </a:solidFill>
        </p:spPr>
        <p:txBody>
          <a:bodyPr anchor="b" anchorCtr="0"/>
          <a:lstStyle>
            <a:lvl1pPr marL="0" indent="0">
              <a:buFontTx/>
              <a:buNone/>
              <a:defRPr sz="100">
                <a:noFill/>
              </a:defRPr>
            </a:lvl1pPr>
            <a:lvl2pPr marL="468000" indent="0">
              <a:buFontTx/>
              <a:buNone/>
              <a:defRPr>
                <a:solidFill>
                  <a:schemeClr val="bg1"/>
                </a:solidFill>
              </a:defRPr>
            </a:lvl2pPr>
            <a:lvl3pPr marL="792000" indent="0">
              <a:buFontTx/>
              <a:buNone/>
              <a:defRPr>
                <a:solidFill>
                  <a:schemeClr val="bg1"/>
                </a:solidFill>
              </a:defRPr>
            </a:lvl3pPr>
            <a:lvl4pPr marL="792000" indent="0">
              <a:buFontTx/>
              <a:buNone/>
              <a:defRPr>
                <a:solidFill>
                  <a:schemeClr val="bg1"/>
                </a:solidFill>
              </a:defRPr>
            </a:lvl4pPr>
            <a:lvl5pPr marL="792000" indent="0">
              <a:buFontTx/>
              <a:buNone/>
              <a:defRPr>
                <a:solidFill>
                  <a:schemeClr val="bg1"/>
                </a:solidFill>
              </a:defRPr>
            </a:lvl5pPr>
          </a:lstStyle>
          <a:p>
            <a:pPr lvl="0"/>
            <a:r>
              <a:rPr lang="nb-NO" dirty="0"/>
              <a:t>Disclaimer</a:t>
            </a:r>
            <a:endParaRPr lang="nb-NO"/>
          </a:p>
        </p:txBody>
      </p:sp>
      <p:sp>
        <p:nvSpPr>
          <p:cNvPr id="18" name="Picture Placeholder 10">
            <a:extLst>
              <a:ext uri="{FF2B5EF4-FFF2-40B4-BE49-F238E27FC236}">
                <a16:creationId xmlns:a16="http://schemas.microsoft.com/office/drawing/2014/main" id="{54478627-8D32-49F8-82C0-E56BDEB999C0}"/>
              </a:ext>
            </a:extLst>
          </p:cNvPr>
          <p:cNvSpPr>
            <a:spLocks noGrp="1"/>
          </p:cNvSpPr>
          <p:nvPr>
            <p:ph type="pic" sz="quarter" idx="16" hasCustomPrompt="1"/>
          </p:nvPr>
        </p:nvSpPr>
        <p:spPr>
          <a:xfrm>
            <a:off x="6095998" y="1"/>
            <a:ext cx="6096002" cy="6858000"/>
          </a:xfrm>
          <a:prstGeom prst="rect">
            <a:avLst/>
          </a:prstGeom>
          <a:noFill/>
        </p:spPr>
        <p:txBody>
          <a:bodyPr lIns="36000" tIns="72000" rIns="36000" bIns="0" anchor="t" anchorCtr="0"/>
          <a:lstStyle>
            <a:lvl1pPr marL="0" indent="0" algn="ctr">
              <a:buNone/>
              <a:defRPr sz="1400">
                <a:solidFill>
                  <a:schemeClr val="bg1"/>
                </a:solidFill>
              </a:defRPr>
            </a:lvl1pPr>
          </a:lstStyle>
          <a:p>
            <a:r>
              <a:rPr lang="nb-NO" dirty="0"/>
              <a:t>Klikk på plassholderen og sett inn bilde via BrandMaster. For å få fargefilter på bildet, høyreklikk på innsatt bilde og velg Plasser lengst bak.</a:t>
            </a:r>
            <a:endParaRPr lang="nb-NO"/>
          </a:p>
        </p:txBody>
      </p:sp>
      <p:sp>
        <p:nvSpPr>
          <p:cNvPr id="3" name="Title 1">
            <a:extLst>
              <a:ext uri="{FF2B5EF4-FFF2-40B4-BE49-F238E27FC236}">
                <a16:creationId xmlns:a16="http://schemas.microsoft.com/office/drawing/2014/main" id="{3E5AECD3-5BCF-473C-8BAB-C48DDDF20F87}"/>
              </a:ext>
            </a:extLst>
          </p:cNvPr>
          <p:cNvSpPr>
            <a:spLocks noGrp="1"/>
          </p:cNvSpPr>
          <p:nvPr>
            <p:ph type="title" hasCustomPrompt="1"/>
          </p:nvPr>
        </p:nvSpPr>
        <p:spPr>
          <a:xfrm>
            <a:off x="520700" y="772844"/>
            <a:ext cx="5063310" cy="1764000"/>
          </a:xfrm>
        </p:spPr>
        <p:txBody>
          <a:bodyPr/>
          <a:lstStyle>
            <a:lvl1pPr>
              <a:defRPr>
                <a:solidFill>
                  <a:schemeClr val="bg1"/>
                </a:solidFill>
              </a:defRPr>
            </a:lvl1pPr>
          </a:lstStyle>
          <a:p>
            <a:r>
              <a:rPr lang="nb-NO" dirty="0"/>
              <a:t>Klikk for å legge til en tittel, maks. 4 linjer</a:t>
            </a:r>
            <a:endParaRPr lang="nb-NO"/>
          </a:p>
        </p:txBody>
      </p:sp>
      <p:sp>
        <p:nvSpPr>
          <p:cNvPr id="8" name="Content Placeholder 2"/>
          <p:cNvSpPr>
            <a:spLocks noGrp="1"/>
          </p:cNvSpPr>
          <p:nvPr>
            <p:ph sz="quarter" idx="18" hasCustomPrompt="1"/>
          </p:nvPr>
        </p:nvSpPr>
        <p:spPr>
          <a:xfrm>
            <a:off x="520699" y="2768399"/>
            <a:ext cx="5063311" cy="3181551"/>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1" name="Content Placeholder 3"/>
          <p:cNvSpPr>
            <a:spLocks noGrp="1"/>
          </p:cNvSpPr>
          <p:nvPr>
            <p:ph sz="quarter" idx="19" hasCustomPrompt="1"/>
          </p:nvPr>
        </p:nvSpPr>
        <p:spPr>
          <a:xfrm>
            <a:off x="6613742" y="772844"/>
            <a:ext cx="5055971" cy="5177105"/>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Innsett figur</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4" name="MarkerTop">
            <a:extLst>
              <a:ext uri="{FF2B5EF4-FFF2-40B4-BE49-F238E27FC236}">
                <a16:creationId xmlns:a16="http://schemas.microsoft.com/office/drawing/2014/main" id="{053235A6-1A45-4459-B0FB-1F674201CE2E}"/>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16" name="MarkerBottom">
            <a:extLst>
              <a:ext uri="{FF2B5EF4-FFF2-40B4-BE49-F238E27FC236}">
                <a16:creationId xmlns:a16="http://schemas.microsoft.com/office/drawing/2014/main" id="{1FD482AB-5CEC-4B88-A343-3AD4338D5DD7}"/>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15" name="Logo firm TP">
            <a:extLst>
              <a:ext uri="{FF2B5EF4-FFF2-40B4-BE49-F238E27FC236}">
                <a16:creationId xmlns:a16="http://schemas.microsoft.com/office/drawing/2014/main" id="{29ED289F-4A09-4707-A1F3-D8785F8A17C9}"/>
              </a:ext>
            </a:extLst>
          </p:cNvPr>
          <p:cNvSpPr>
            <a:spLocks noGrp="1"/>
          </p:cNvSpPr>
          <p:nvPr>
            <p:ph type="body" sz="quarter" idx="24"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2" name="Date Placeholder 1">
            <a:extLst>
              <a:ext uri="{FF2B5EF4-FFF2-40B4-BE49-F238E27FC236}">
                <a16:creationId xmlns:a16="http://schemas.microsoft.com/office/drawing/2014/main" id="{CF6C0A4C-CFEB-4986-A81C-2E4BF93100B4}"/>
              </a:ext>
            </a:extLst>
          </p:cNvPr>
          <p:cNvSpPr>
            <a:spLocks noGrp="1"/>
          </p:cNvSpPr>
          <p:nvPr>
            <p:ph type="dt" sz="half" idx="25"/>
          </p:nvPr>
        </p:nvSpPr>
        <p:spPr/>
        <p:txBody>
          <a:bodyPr/>
          <a:lstStyle/>
          <a:p>
            <a:endParaRPr lang="nb-NO" dirty="0"/>
          </a:p>
        </p:txBody>
      </p:sp>
      <p:sp>
        <p:nvSpPr>
          <p:cNvPr id="4" name="Footer Placeholder 3">
            <a:extLst>
              <a:ext uri="{FF2B5EF4-FFF2-40B4-BE49-F238E27FC236}">
                <a16:creationId xmlns:a16="http://schemas.microsoft.com/office/drawing/2014/main" id="{C74C2B3D-9B85-4566-81EA-05624681ED29}"/>
              </a:ext>
            </a:extLst>
          </p:cNvPr>
          <p:cNvSpPr>
            <a:spLocks noGrp="1"/>
          </p:cNvSpPr>
          <p:nvPr>
            <p:ph type="ftr" sz="quarter" idx="26"/>
          </p:nvPr>
        </p:nvSpPr>
        <p:spPr/>
        <p:txBody>
          <a:bodyPr/>
          <a:lstStyle/>
          <a:p>
            <a:endParaRPr lang="nb-NO" dirty="0"/>
          </a:p>
        </p:txBody>
      </p:sp>
      <p:sp>
        <p:nvSpPr>
          <p:cNvPr id="5" name="Slide Number Placeholder 4">
            <a:extLst>
              <a:ext uri="{FF2B5EF4-FFF2-40B4-BE49-F238E27FC236}">
                <a16:creationId xmlns:a16="http://schemas.microsoft.com/office/drawing/2014/main" id="{7E0D80F1-D25F-438F-B378-A1C25379909E}"/>
              </a:ext>
            </a:extLst>
          </p:cNvPr>
          <p:cNvSpPr>
            <a:spLocks noGrp="1"/>
          </p:cNvSpPr>
          <p:nvPr>
            <p:ph type="sldNum" sz="quarter" idx="27"/>
          </p:nvPr>
        </p:nvSpPr>
        <p:spPr bwMode="white"/>
        <p:txBody>
          <a:bodyPr/>
          <a:lstStyle>
            <a:lvl1pPr>
              <a:defRPr>
                <a:solidFill>
                  <a:schemeClr val="bg1"/>
                </a:solidFill>
              </a:defRPr>
            </a:lvl1pPr>
          </a:lstStyle>
          <a:p>
            <a:fld id="{9329B6BB-2231-443D-A106-476177BA91F4}" type="slidenum">
              <a:rPr lang="nb-NO" smtClean="0"/>
              <a:pPr/>
              <a:t>‹#›</a:t>
            </a:fld>
            <a:endParaRPr lang="nb-NO" dirty="0"/>
          </a:p>
        </p:txBody>
      </p:sp>
      <p:sp>
        <p:nvSpPr>
          <p:cNvPr id="20" name="Rectangle 19">
            <a:extLst>
              <a:ext uri="{FF2B5EF4-FFF2-40B4-BE49-F238E27FC236}">
                <a16:creationId xmlns:a16="http://schemas.microsoft.com/office/drawing/2014/main" id="{E1DBBD67-91D0-4827-92A3-D118578C0052}"/>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fargefilter: </a:t>
            </a:r>
            <a:r>
              <a:rPr kumimoji="0" lang="nb-NO" sz="1200" b="0" i="0" u="none" strike="noStrike" cap="none" normalizeH="0" baseline="0" dirty="0">
                <a:ln>
                  <a:noFill/>
                </a:ln>
                <a:effectLst/>
              </a:rPr>
              <a:t>Sett inn bilde til høyre først, høyreklikk på bildet, velg </a:t>
            </a:r>
            <a:r>
              <a:rPr kumimoji="0" lang="nb-NO" sz="1200" b="1" i="0" u="none" strike="noStrike" cap="none" normalizeH="0" baseline="0" dirty="0">
                <a:ln>
                  <a:noFill/>
                </a:ln>
                <a:effectLst/>
              </a:rPr>
              <a:t>Plasser lengst bak</a:t>
            </a:r>
            <a:r>
              <a:rPr kumimoji="0" lang="nb-NO" sz="1200" b="0" i="0" u="none" strike="noStrike" cap="none" normalizeH="0" baseline="0" dirty="0">
                <a:ln>
                  <a:noFill/>
                </a:ln>
                <a:effectLst/>
              </a:rPr>
              <a:t>. Klikk så på fargefilter,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effectLst/>
              </a:rPr>
              <a:t>Velg bakgrundsfarge til venstre: </a:t>
            </a:r>
            <a:r>
              <a:rPr kumimoji="0" lang="nb-NO" sz="1200" b="0" i="0" u="none" strike="noStrike" cap="none" normalizeH="0" baseline="0" dirty="0">
                <a:ln>
                  <a:noFill/>
                </a:ln>
                <a:effectLst/>
              </a:rPr>
              <a:t>Høyreklikk utenfor lysbildet, velg </a:t>
            </a:r>
            <a:r>
              <a:rPr kumimoji="0" lang="nb-NO" sz="1200" b="1" i="0" u="none" strike="noStrike" cap="none" normalizeH="0" baseline="0" dirty="0">
                <a:ln>
                  <a:noFill/>
                </a:ln>
                <a:effectLst/>
              </a:rPr>
              <a:t>Formater bakgrunn</a:t>
            </a:r>
            <a:r>
              <a:rPr kumimoji="0" lang="nb-NO" sz="1200" b="0" i="0" u="none" strike="noStrike" cap="none" normalizeH="0" baseline="0" dirty="0">
                <a:ln>
                  <a:noFill/>
                </a:ln>
                <a:effectLst/>
              </a:rPr>
              <a:t>, velg farge fra </a:t>
            </a:r>
            <a:r>
              <a:rPr kumimoji="0" lang="nb-NO" sz="1200" b="1" i="0" u="none" strike="noStrike" cap="none" normalizeH="0" baseline="0" dirty="0">
                <a:ln>
                  <a:noFill/>
                </a:ln>
                <a:effectLst/>
              </a:rPr>
              <a:t>Farge.</a:t>
            </a:r>
            <a:endParaRPr lang="nb-NO"/>
          </a:p>
        </p:txBody>
      </p:sp>
    </p:spTree>
    <p:extLst>
      <p:ext uri="{BB962C8B-B14F-4D97-AF65-F5344CB8AC3E}">
        <p14:creationId xmlns:p14="http://schemas.microsoft.com/office/powerpoint/2010/main" val="1025697202"/>
      </p:ext>
    </p:extLst>
  </p:cSld>
  <p:clrMapOvr>
    <a:masterClrMapping/>
  </p:clrMapOvr>
  <p:extLst>
    <p:ext uri="{DCECCB84-F9BA-43D5-87BE-67443E8EF086}">
      <p15:sldGuideLst xmlns:p15="http://schemas.microsoft.com/office/powerpoint/2012/main">
        <p15:guide id="1" pos="4546" userDrawn="1">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Heading, tekst og innhold A">
    <p:bg bwMode="ltGray">
      <p:bgPr>
        <a:solidFill>
          <a:schemeClr val="tx2"/>
        </a:solidFill>
        <a:effectLst/>
      </p:bgPr>
    </p:bg>
    <p:spTree>
      <p:nvGrpSpPr>
        <p:cNvPr id="1" name=""/>
        <p:cNvGrpSpPr/>
        <p:nvPr/>
      </p:nvGrpSpPr>
      <p:grpSpPr>
        <a:xfrm>
          <a:off x="0" y="0"/>
          <a:ext cx="0" cy="0"/>
          <a:chOff x="0" y="0"/>
          <a:chExt cx="0" cy="0"/>
        </a:xfrm>
      </p:grpSpPr>
      <p:sp>
        <p:nvSpPr>
          <p:cNvPr id="17" name="Background white">
            <a:extLst>
              <a:ext uri="{FF2B5EF4-FFF2-40B4-BE49-F238E27FC236}">
                <a16:creationId xmlns:a16="http://schemas.microsoft.com/office/drawing/2014/main" id="{22A16D7E-0AE1-4BDD-9242-F3BFC0C11CC3}"/>
              </a:ext>
            </a:extLst>
          </p:cNvPr>
          <p:cNvSpPr/>
          <p:nvPr userDrawn="1"/>
        </p:nvSpPr>
        <p:spPr bwMode="auto">
          <a:xfrm flipH="1">
            <a:off x="6696000" y="0"/>
            <a:ext cx="5495999" cy="6858000"/>
          </a:xfrm>
          <a:prstGeom prst="rect">
            <a:avLst/>
          </a:prstGeom>
          <a:solidFill>
            <a:schemeClr val="bg1"/>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3E5AECD3-5BCF-473C-8BAB-C48DDDF20F87}"/>
              </a:ext>
            </a:extLst>
          </p:cNvPr>
          <p:cNvSpPr>
            <a:spLocks noGrp="1"/>
          </p:cNvSpPr>
          <p:nvPr>
            <p:ph type="title" hasCustomPrompt="1"/>
          </p:nvPr>
        </p:nvSpPr>
        <p:spPr>
          <a:xfrm>
            <a:off x="520699" y="772844"/>
            <a:ext cx="5653013" cy="1764000"/>
          </a:xfrm>
        </p:spPr>
        <p:txBody>
          <a:bodyPr/>
          <a:lstStyle>
            <a:lvl1pPr>
              <a:defRPr>
                <a:solidFill>
                  <a:schemeClr val="bg1"/>
                </a:solidFill>
              </a:defRPr>
            </a:lvl1pPr>
          </a:lstStyle>
          <a:p>
            <a:r>
              <a:rPr lang="nb-NO" dirty="0"/>
              <a:t>Klikk for å legge til en tittel, maks. 4 linjer</a:t>
            </a:r>
            <a:endParaRPr lang="nb-NO"/>
          </a:p>
        </p:txBody>
      </p:sp>
      <p:sp>
        <p:nvSpPr>
          <p:cNvPr id="8" name="Content Placeholder 2"/>
          <p:cNvSpPr>
            <a:spLocks noGrp="1"/>
          </p:cNvSpPr>
          <p:nvPr>
            <p:ph sz="quarter" idx="18" hasCustomPrompt="1"/>
          </p:nvPr>
        </p:nvSpPr>
        <p:spPr>
          <a:xfrm>
            <a:off x="520699" y="2768399"/>
            <a:ext cx="5653014" cy="3181549"/>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1" name="Content Placeholder 3"/>
          <p:cNvSpPr>
            <a:spLocks noGrp="1"/>
          </p:cNvSpPr>
          <p:nvPr>
            <p:ph sz="quarter" idx="19" hasCustomPrompt="1"/>
          </p:nvPr>
        </p:nvSpPr>
        <p:spPr>
          <a:xfrm>
            <a:off x="7218287" y="772844"/>
            <a:ext cx="4451426" cy="5177105"/>
          </a:xfrm>
        </p:spPr>
        <p:txBody>
          <a:bodyPr/>
          <a:lstStyle>
            <a:lvl1pPr>
              <a:defRPr/>
            </a:lvl1pPr>
            <a:lvl3pPr>
              <a:defRPr/>
            </a:lvl3pPr>
          </a:lstStyle>
          <a:p>
            <a:pPr lvl="0"/>
            <a:r>
              <a:rPr lang="nb-NO" dirty="0"/>
              <a:t>Klikk for å legge til tekst eller figur</a:t>
            </a:r>
            <a:endParaRPr lang="nb-NO"/>
          </a:p>
          <a:p>
            <a:pPr lvl="1"/>
            <a:r>
              <a:rPr lang="nb-NO" dirty="0"/>
              <a:t>Second level</a:t>
            </a:r>
            <a:endParaRPr lang="nb-NO"/>
          </a:p>
          <a:p>
            <a:pPr lvl="2"/>
            <a:r>
              <a:rPr lang="nb-NO" dirty="0"/>
              <a:t>½Third level</a:t>
            </a:r>
            <a:endParaRPr lang="nb-NO"/>
          </a:p>
          <a:p>
            <a:pPr lvl="3"/>
            <a:r>
              <a:rPr lang="nb-NO" dirty="0"/>
              <a:t>Fourth level</a:t>
            </a:r>
            <a:endParaRPr lang="nb-NO"/>
          </a:p>
          <a:p>
            <a:pPr lvl="4"/>
            <a:r>
              <a:rPr lang="nb-NO" dirty="0"/>
              <a:t>Fifth level</a:t>
            </a:r>
            <a:endParaRPr lang="nb-NO"/>
          </a:p>
        </p:txBody>
      </p:sp>
      <p:pic>
        <p:nvPicPr>
          <p:cNvPr id="15" name="Logo" descr="A picture containing drawing&#10;&#10;Description automatically generated">
            <a:extLst>
              <a:ext uri="{FF2B5EF4-FFF2-40B4-BE49-F238E27FC236}">
                <a16:creationId xmlns:a16="http://schemas.microsoft.com/office/drawing/2014/main" id="{3A580EC4-F640-45E6-9E6D-E1232B971F3C}"/>
              </a:ext>
            </a:extLst>
          </p:cNvPr>
          <p:cNvPicPr>
            <a:picLocks noChangeAspect="1"/>
          </p:cNvPicPr>
          <p:nvPr userDrawn="1"/>
        </p:nvPicPr>
        <p:blipFill>
          <a:blip r:embed="rId2"/>
          <a:stretch>
            <a:fillRect/>
          </a:stretch>
        </p:blipFill>
        <p:spPr>
          <a:xfrm>
            <a:off x="10823384" y="6308395"/>
            <a:ext cx="848992" cy="326093"/>
          </a:xfrm>
          <a:prstGeom prst="rect">
            <a:avLst/>
          </a:prstGeom>
        </p:spPr>
      </p:pic>
      <p:sp>
        <p:nvSpPr>
          <p:cNvPr id="14" name="MarkerTop">
            <a:extLst>
              <a:ext uri="{FF2B5EF4-FFF2-40B4-BE49-F238E27FC236}">
                <a16:creationId xmlns:a16="http://schemas.microsoft.com/office/drawing/2014/main" id="{053235A6-1A45-4459-B0FB-1F674201CE2E}"/>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16" name="MarkerBottom">
            <a:extLst>
              <a:ext uri="{FF2B5EF4-FFF2-40B4-BE49-F238E27FC236}">
                <a16:creationId xmlns:a16="http://schemas.microsoft.com/office/drawing/2014/main" id="{1FD482AB-5CEC-4B88-A343-3AD4338D5DD7}"/>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2" name="Date Placeholder 1">
            <a:extLst>
              <a:ext uri="{FF2B5EF4-FFF2-40B4-BE49-F238E27FC236}">
                <a16:creationId xmlns:a16="http://schemas.microsoft.com/office/drawing/2014/main" id="{4E7E8D22-4424-4CEC-BB6B-0F4B6A1D0E3E}"/>
              </a:ext>
            </a:extLst>
          </p:cNvPr>
          <p:cNvSpPr>
            <a:spLocks noGrp="1"/>
          </p:cNvSpPr>
          <p:nvPr>
            <p:ph type="dt" sz="half" idx="20"/>
          </p:nvPr>
        </p:nvSpPr>
        <p:spPr/>
        <p:txBody>
          <a:bodyPr/>
          <a:lstStyle/>
          <a:p>
            <a:endParaRPr lang="nb-NO" dirty="0"/>
          </a:p>
        </p:txBody>
      </p:sp>
      <p:sp>
        <p:nvSpPr>
          <p:cNvPr id="4" name="Footer Placeholder 3">
            <a:extLst>
              <a:ext uri="{FF2B5EF4-FFF2-40B4-BE49-F238E27FC236}">
                <a16:creationId xmlns:a16="http://schemas.microsoft.com/office/drawing/2014/main" id="{B1DB303C-66FB-4D31-AD6C-D12E0C785C68}"/>
              </a:ext>
            </a:extLst>
          </p:cNvPr>
          <p:cNvSpPr>
            <a:spLocks noGrp="1"/>
          </p:cNvSpPr>
          <p:nvPr>
            <p:ph type="ftr" sz="quarter" idx="21"/>
          </p:nvPr>
        </p:nvSpPr>
        <p:spPr/>
        <p:txBody>
          <a:bodyPr/>
          <a:lstStyle/>
          <a:p>
            <a:endParaRPr lang="nb-NO" dirty="0"/>
          </a:p>
        </p:txBody>
      </p:sp>
      <p:sp>
        <p:nvSpPr>
          <p:cNvPr id="5" name="Slide Number Placeholder 4">
            <a:extLst>
              <a:ext uri="{FF2B5EF4-FFF2-40B4-BE49-F238E27FC236}">
                <a16:creationId xmlns:a16="http://schemas.microsoft.com/office/drawing/2014/main" id="{B7071850-A313-48BB-AC94-86A3A9DE2085}"/>
              </a:ext>
            </a:extLst>
          </p:cNvPr>
          <p:cNvSpPr>
            <a:spLocks noGrp="1"/>
          </p:cNvSpPr>
          <p:nvPr>
            <p:ph type="sldNum" sz="quarter" idx="22"/>
          </p:nvPr>
        </p:nvSpPr>
        <p:spPr bwMode="white"/>
        <p:txBody>
          <a:bodyPr/>
          <a:lstStyle>
            <a:lvl1pPr>
              <a:defRPr>
                <a:solidFill>
                  <a:schemeClr val="bg1"/>
                </a:solidFill>
              </a:defRPr>
            </a:lvl1pPr>
          </a:lstStyle>
          <a:p>
            <a:fld id="{9329B6BB-2231-443D-A106-476177BA91F4}" type="slidenum">
              <a:rPr lang="nb-NO" smtClean="0"/>
              <a:pPr/>
              <a:t>‹#›</a:t>
            </a:fld>
            <a:endParaRPr lang="nb-NO" dirty="0"/>
          </a:p>
        </p:txBody>
      </p:sp>
      <p:sp>
        <p:nvSpPr>
          <p:cNvPr id="18" name="Rectangle 17">
            <a:extLst>
              <a:ext uri="{FF2B5EF4-FFF2-40B4-BE49-F238E27FC236}">
                <a16:creationId xmlns:a16="http://schemas.microsoft.com/office/drawing/2014/main" id="{A38862DD-0294-418E-A5CC-F876F664855F}"/>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effectLst/>
              </a:rPr>
              <a:t>Velg bakgrunnsfarge til venstre: </a:t>
            </a:r>
            <a:r>
              <a:rPr kumimoji="0" lang="nb-NO" sz="1200" b="0" i="0" u="none" strike="noStrike" cap="none" normalizeH="0" baseline="0" dirty="0">
                <a:ln>
                  <a:noFill/>
                </a:ln>
                <a:effectLst/>
              </a:rPr>
              <a:t>Høyreklikk utenfor lysbildet, velg </a:t>
            </a:r>
            <a:r>
              <a:rPr kumimoji="0" lang="nb-NO" sz="1200" b="1" i="0" u="none" strike="noStrike" cap="none" normalizeH="0" baseline="0" dirty="0">
                <a:ln>
                  <a:noFill/>
                </a:ln>
                <a:effectLst/>
              </a:rPr>
              <a:t>Formater bakgrunn</a:t>
            </a:r>
            <a:r>
              <a:rPr kumimoji="0" lang="nb-NO" sz="1200" b="0" i="0" u="none" strike="noStrike" cap="none" normalizeH="0" baseline="0" dirty="0">
                <a:ln>
                  <a:noFill/>
                </a:ln>
                <a:effectLst/>
              </a:rPr>
              <a:t>, velg farge fra </a:t>
            </a:r>
            <a:r>
              <a:rPr kumimoji="0" lang="nb-NO" sz="1200" b="1" i="0" u="none" strike="noStrike" cap="none" normalizeH="0" baseline="0" dirty="0">
                <a:ln>
                  <a:noFill/>
                </a:ln>
                <a:effectLst/>
              </a:rPr>
              <a:t>Farge.</a:t>
            </a:r>
            <a:endParaRPr lang="nb-NO"/>
          </a:p>
        </p:txBody>
      </p:sp>
    </p:spTree>
    <p:extLst>
      <p:ext uri="{BB962C8B-B14F-4D97-AF65-F5344CB8AC3E}">
        <p14:creationId xmlns:p14="http://schemas.microsoft.com/office/powerpoint/2010/main" val="228454054"/>
      </p:ext>
    </p:extLst>
  </p:cSld>
  <p:clrMapOvr>
    <a:masterClrMapping/>
  </p:clrMapOvr>
  <p:extLst>
    <p:ext uri="{DCECCB84-F9BA-43D5-87BE-67443E8EF086}">
      <p15:sldGuideLst xmlns:p15="http://schemas.microsoft.com/office/powerpoint/2012/main">
        <p15:guide id="1" pos="4546" userDrawn="1">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Heading, tekst og innhold, B">
    <p:bg bwMode="ltGray">
      <p:bgRef idx="1001">
        <a:schemeClr val="bg1"/>
      </p:bgRef>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a:xfrm>
            <a:off x="522006" y="772844"/>
            <a:ext cx="5354919" cy="1764000"/>
          </a:xfrm>
        </p:spPr>
        <p:txBody>
          <a:bodyPr/>
          <a:lstStyle>
            <a:lvl1pPr>
              <a:defRPr/>
            </a:lvl1pPr>
          </a:lstStyle>
          <a:p>
            <a:r>
              <a:rPr lang="nb-NO" dirty="0"/>
              <a:t>Klikk for å legge til en tittel, maks. 4 linjer</a:t>
            </a:r>
            <a:endParaRPr lang="nb-NO"/>
          </a:p>
        </p:txBody>
      </p:sp>
      <p:sp>
        <p:nvSpPr>
          <p:cNvPr id="18" name="Content Placeholder 2">
            <a:extLst>
              <a:ext uri="{FF2B5EF4-FFF2-40B4-BE49-F238E27FC236}">
                <a16:creationId xmlns:a16="http://schemas.microsoft.com/office/drawing/2014/main" id="{1D204C42-3F24-4D3F-B963-98F547223D86}"/>
              </a:ext>
            </a:extLst>
          </p:cNvPr>
          <p:cNvSpPr>
            <a:spLocks noGrp="1"/>
          </p:cNvSpPr>
          <p:nvPr>
            <p:ph idx="1" hasCustomPrompt="1"/>
          </p:nvPr>
        </p:nvSpPr>
        <p:spPr>
          <a:xfrm>
            <a:off x="522007" y="2768400"/>
            <a:ext cx="5342400" cy="3181550"/>
          </a:xfrm>
        </p:spPr>
        <p:txBody>
          <a:bodyPr/>
          <a:lstStyle>
            <a:lvl1pPr>
              <a:buClrTx/>
              <a:defRPr/>
            </a:lvl1pPr>
            <a:lvl5pPr>
              <a:defRPr/>
            </a:lvl5pPr>
          </a:lstStyle>
          <a:p>
            <a:pPr lvl="0"/>
            <a:r>
              <a:rPr lang="nb-NO" noProof="0" dirty="0"/>
              <a:t>Klikk for å legge til tekst</a:t>
            </a:r>
            <a:endParaRPr lang="nb-NO"/>
          </a:p>
          <a:p>
            <a:pPr lvl="1"/>
            <a:r>
              <a:rPr lang="nb-NO" noProof="0" dirty="0"/>
              <a:t>Second level</a:t>
            </a:r>
            <a:endParaRPr lang="nb-NO"/>
          </a:p>
          <a:p>
            <a:pPr lvl="2"/>
            <a:r>
              <a:rPr lang="nb-NO" noProof="0" dirty="0"/>
              <a:t>Third level</a:t>
            </a:r>
            <a:endParaRPr lang="nb-NO"/>
          </a:p>
          <a:p>
            <a:pPr lvl="3"/>
            <a:r>
              <a:rPr lang="nb-NO" noProof="0" dirty="0"/>
              <a:t>Fourth level</a:t>
            </a:r>
            <a:endParaRPr lang="nb-NO"/>
          </a:p>
          <a:p>
            <a:pPr lvl="4"/>
            <a:r>
              <a:rPr lang="nb-NO" noProof="0"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a:p>
        </p:txBody>
      </p:sp>
      <p:sp>
        <p:nvSpPr>
          <p:cNvPr id="17" name="Content Placeholder 3">
            <a:extLst>
              <a:ext uri="{FF2B5EF4-FFF2-40B4-BE49-F238E27FC236}">
                <a16:creationId xmlns:a16="http://schemas.microsoft.com/office/drawing/2014/main" id="{8E10C133-7448-4464-98EB-2451ADFCBBCD}"/>
              </a:ext>
            </a:extLst>
          </p:cNvPr>
          <p:cNvSpPr>
            <a:spLocks noGrp="1"/>
          </p:cNvSpPr>
          <p:nvPr>
            <p:ph sz="half" idx="2" hasCustomPrompt="1"/>
          </p:nvPr>
        </p:nvSpPr>
        <p:spPr>
          <a:xfrm>
            <a:off x="6313487" y="772843"/>
            <a:ext cx="5356225" cy="5177107"/>
          </a:xfrm>
        </p:spPr>
        <p:txBody>
          <a:bodyPr/>
          <a:lstStyle>
            <a:lvl1pPr>
              <a:buClrTx/>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nb-NO" noProof="0" dirty="0"/>
              <a:t>Klikk for å legge til tekst</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dirty="0"/>
          </a:p>
        </p:txBody>
      </p:sp>
      <p:sp>
        <p:nvSpPr>
          <p:cNvPr id="10" name="MarkerTop">
            <a:extLst>
              <a:ext uri="{FF2B5EF4-FFF2-40B4-BE49-F238E27FC236}">
                <a16:creationId xmlns:a16="http://schemas.microsoft.com/office/drawing/2014/main" id="{E80A5E87-B57B-4B59-94A9-4FD7DC4215A0}"/>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tx1"/>
          </a:solidFill>
          <a:ln w="3175">
            <a:noFill/>
            <a:round/>
            <a:headEnd/>
            <a:tailEnd/>
          </a:ln>
        </p:spPr>
        <p:txBody>
          <a:bodyPr wrap="square" lIns="121903" tIns="60952" rIns="121903" bIns="60952">
            <a:noAutofit/>
          </a:bodyPr>
          <a:lstStyle/>
          <a:p>
            <a:pPr algn="ctr">
              <a:defRPr/>
            </a:pPr>
            <a:endParaRPr lang="nb-NO" sz="3200" dirty="0"/>
          </a:p>
        </p:txBody>
      </p:sp>
      <p:sp>
        <p:nvSpPr>
          <p:cNvPr id="11" name="MarkerBottom">
            <a:extLst>
              <a:ext uri="{FF2B5EF4-FFF2-40B4-BE49-F238E27FC236}">
                <a16:creationId xmlns:a16="http://schemas.microsoft.com/office/drawing/2014/main" id="{4613C60D-451E-4656-ABBC-0EBF2880FEE9}"/>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tx1"/>
          </a:solidFill>
          <a:ln w="3175">
            <a:noFill/>
            <a:round/>
            <a:headEnd/>
            <a:tailEnd/>
          </a:ln>
        </p:spPr>
        <p:txBody>
          <a:bodyPr wrap="square" lIns="121903" tIns="60952" rIns="121903" bIns="60952">
            <a:noAutofit/>
          </a:bodyPr>
          <a:lstStyle/>
          <a:p>
            <a:pPr algn="ctr">
              <a:defRPr/>
            </a:pPr>
            <a:endParaRPr lang="nb-NO" sz="3200" dirty="0"/>
          </a:p>
        </p:txBody>
      </p:sp>
      <p:sp>
        <p:nvSpPr>
          <p:cNvPr id="5" name="Date Placeholder 4">
            <a:extLst>
              <a:ext uri="{FF2B5EF4-FFF2-40B4-BE49-F238E27FC236}">
                <a16:creationId xmlns:a16="http://schemas.microsoft.com/office/drawing/2014/main" id="{0E104166-EF4C-480A-9FEF-94508D0D3AC2}"/>
              </a:ext>
            </a:extLst>
          </p:cNvPr>
          <p:cNvSpPr>
            <a:spLocks noGrp="1"/>
          </p:cNvSpPr>
          <p:nvPr>
            <p:ph type="dt" sz="half" idx="24"/>
          </p:nvPr>
        </p:nvSpPr>
        <p:spPr/>
        <p:txBody>
          <a:bodyPr/>
          <a:lstStyle/>
          <a:p>
            <a:endParaRPr lang="nb-NO" dirty="0"/>
          </a:p>
        </p:txBody>
      </p:sp>
      <p:sp>
        <p:nvSpPr>
          <p:cNvPr id="14" name="Footer Placeholder 13">
            <a:extLst>
              <a:ext uri="{FF2B5EF4-FFF2-40B4-BE49-F238E27FC236}">
                <a16:creationId xmlns:a16="http://schemas.microsoft.com/office/drawing/2014/main" id="{AC95F0E2-DE24-406A-A63C-3F814581CAFF}"/>
              </a:ext>
            </a:extLst>
          </p:cNvPr>
          <p:cNvSpPr>
            <a:spLocks noGrp="1"/>
          </p:cNvSpPr>
          <p:nvPr>
            <p:ph type="ftr" sz="quarter" idx="25"/>
          </p:nvPr>
        </p:nvSpPr>
        <p:spPr/>
        <p:txBody>
          <a:bodyPr/>
          <a:lstStyle/>
          <a:p>
            <a:endParaRPr lang="nb-NO" dirty="0"/>
          </a:p>
        </p:txBody>
      </p:sp>
      <p:sp>
        <p:nvSpPr>
          <p:cNvPr id="15" name="Slide Number Placeholder 14">
            <a:extLst>
              <a:ext uri="{FF2B5EF4-FFF2-40B4-BE49-F238E27FC236}">
                <a16:creationId xmlns:a16="http://schemas.microsoft.com/office/drawing/2014/main" id="{4E1F82B5-D030-4CC5-92C0-E55FB27315D8}"/>
              </a:ext>
            </a:extLst>
          </p:cNvPr>
          <p:cNvSpPr>
            <a:spLocks noGrp="1"/>
          </p:cNvSpPr>
          <p:nvPr>
            <p:ph type="sldNum" sz="quarter" idx="26"/>
          </p:nvPr>
        </p:nvSpPr>
        <p:spPr bwMode="white"/>
        <p:txBody>
          <a:bodyPr/>
          <a:lstStyle>
            <a:lvl1pPr>
              <a:defRPr>
                <a:solidFill>
                  <a:schemeClr val="tx1"/>
                </a:solidFill>
              </a:defRPr>
            </a:lvl1pPr>
          </a:lstStyle>
          <a:p>
            <a:fld id="{9329B6BB-2231-443D-A106-476177BA91F4}" type="slidenum">
              <a:rPr lang="nb-NO" smtClean="0"/>
              <a:pPr/>
              <a:t>‹#›</a:t>
            </a:fld>
            <a:endParaRPr lang="nb-NO" dirty="0"/>
          </a:p>
        </p:txBody>
      </p:sp>
      <p:pic>
        <p:nvPicPr>
          <p:cNvPr id="12" name="Logo firm">
            <a:extLst>
              <a:ext uri="{FF2B5EF4-FFF2-40B4-BE49-F238E27FC236}">
                <a16:creationId xmlns:a16="http://schemas.microsoft.com/office/drawing/2014/main" id="{45D97438-69F8-48F8-A31C-DCDC9B882A8B}"/>
              </a:ext>
            </a:extLst>
          </p:cNvPr>
          <p:cNvPicPr>
            <a:picLocks noChangeAspect="1"/>
          </p:cNvPicPr>
          <p:nvPr userDrawn="1"/>
        </p:nvPicPr>
        <p:blipFill>
          <a:blip r:embed="rId2"/>
          <a:srcRect/>
          <a:stretch/>
        </p:blipFill>
        <p:spPr>
          <a:xfrm>
            <a:off x="10823384" y="6308395"/>
            <a:ext cx="848992" cy="326093"/>
          </a:xfrm>
          <a:prstGeom prst="rect">
            <a:avLst/>
          </a:prstGeom>
        </p:spPr>
      </p:pic>
      <p:sp>
        <p:nvSpPr>
          <p:cNvPr id="13" name="Rectangle 12">
            <a:extLst>
              <a:ext uri="{FF2B5EF4-FFF2-40B4-BE49-F238E27FC236}">
                <a16:creationId xmlns:a16="http://schemas.microsoft.com/office/drawing/2014/main" id="{D27FB18E-D9BA-4120-8F2F-BEE2B58182F8}"/>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b-NO" sz="1200" b="1" i="0" u="none" strike="noStrike" cap="none" normalizeH="0" baseline="0" dirty="0">
                <a:ln>
                  <a:noFill/>
                </a:ln>
                <a:solidFill>
                  <a:schemeClr val="bg1"/>
                </a:solidFill>
                <a:effectLst/>
              </a:rPr>
              <a:t>Velg bakgrunnsfarge: </a:t>
            </a:r>
            <a:r>
              <a:rPr kumimoji="0" lang="nb-NO" sz="1200" b="0" i="0" u="none" strike="noStrike" cap="none" normalizeH="0" baseline="0" dirty="0">
                <a:ln>
                  <a:noFill/>
                </a:ln>
                <a:solidFill>
                  <a:schemeClr val="bg1"/>
                </a:solidFill>
                <a:effectLst/>
              </a:rPr>
              <a:t>Høyreklikk utenfor lysbildet, velg </a:t>
            </a:r>
            <a:r>
              <a:rPr kumimoji="0" lang="nb-NO" sz="1200" b="1" i="0" u="none" strike="noStrike" cap="none" normalizeH="0" baseline="0" dirty="0">
                <a:ln>
                  <a:noFill/>
                </a:ln>
                <a:solidFill>
                  <a:schemeClr val="bg1"/>
                </a:solidFill>
                <a:effectLst/>
              </a:rPr>
              <a:t>Formater bakgrunn</a:t>
            </a:r>
            <a:r>
              <a:rPr kumimoji="0" lang="nb-NO" sz="1200" b="0" i="0" u="none" strike="noStrike" cap="none" normalizeH="0" baseline="0" dirty="0">
                <a:ln>
                  <a:noFill/>
                </a:ln>
                <a:solidFill>
                  <a:schemeClr val="bg1"/>
                </a:solidFill>
                <a:effectLst/>
              </a:rPr>
              <a:t>, velg farge fra </a:t>
            </a:r>
            <a:r>
              <a:rPr kumimoji="0" lang="nb-NO" sz="1200" b="1" i="0" u="none" strike="noStrike" cap="none" normalizeH="0" baseline="0" dirty="0">
                <a:ln>
                  <a:noFill/>
                </a:ln>
                <a:solidFill>
                  <a:schemeClr val="bg1"/>
                </a:solidFill>
                <a:effectLst/>
              </a:rPr>
              <a:t>Farge.</a:t>
            </a:r>
            <a:endParaRPr lang="nb-NO"/>
          </a:p>
        </p:txBody>
      </p:sp>
    </p:spTree>
    <p:extLst>
      <p:ext uri="{BB962C8B-B14F-4D97-AF65-F5344CB8AC3E}">
        <p14:creationId xmlns:p14="http://schemas.microsoft.com/office/powerpoint/2010/main" val="3874717269"/>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tekst og innhold C">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522006" y="1903413"/>
            <a:ext cx="7581270"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0FC3276E-7691-4389-84CF-6248B6B56FCD}"/>
              </a:ext>
            </a:extLst>
          </p:cNvPr>
          <p:cNvSpPr>
            <a:spLocks noGrp="1"/>
          </p:cNvSpPr>
          <p:nvPr>
            <p:ph type="body" sz="quarter" idx="27" hasCustomPrompt="1"/>
          </p:nvPr>
        </p:nvSpPr>
        <p:spPr>
          <a:xfrm>
            <a:off x="774000" y="2156400"/>
            <a:ext cx="70488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4" name="Text Placeholder 13">
            <a:extLst>
              <a:ext uri="{FF2B5EF4-FFF2-40B4-BE49-F238E27FC236}">
                <a16:creationId xmlns:a16="http://schemas.microsoft.com/office/drawing/2014/main" id="{BAE41BC9-5232-499D-BA30-6901B32883DC}"/>
              </a:ext>
            </a:extLst>
          </p:cNvPr>
          <p:cNvSpPr>
            <a:spLocks noGrp="1"/>
          </p:cNvSpPr>
          <p:nvPr>
            <p:ph type="body" sz="quarter" idx="30" hasCustomPrompt="1"/>
          </p:nvPr>
        </p:nvSpPr>
        <p:spPr>
          <a:xfrm>
            <a:off x="8258176" y="1903412"/>
            <a:ext cx="3411824" cy="4038601"/>
          </a:xfrm>
          <a:solidFill>
            <a:schemeClr val="accent1"/>
          </a:solidFill>
        </p:spPr>
        <p:txBody>
          <a:bodyPr/>
          <a:lstStyle>
            <a:lvl1pPr marL="0" indent="0">
              <a:buNone/>
              <a:defRPr sz="100">
                <a:noFill/>
              </a:defRPr>
            </a:lvl1pPr>
            <a:lvl2pPr marL="252000" indent="0">
              <a:buNone/>
              <a:defRPr sz="100"/>
            </a:lvl2pPr>
            <a:lvl3pPr marL="468000" indent="0">
              <a:buNone/>
              <a:defRPr sz="100"/>
            </a:lvl3pPr>
            <a:lvl4pPr marL="648000" indent="0">
              <a:buNone/>
              <a:defRPr sz="100"/>
            </a:lvl4pPr>
            <a:lvl5pPr>
              <a:buNone/>
              <a:defRPr sz="100"/>
            </a:lvl5pPr>
          </a:lstStyle>
          <a:p>
            <a:pPr lvl="0"/>
            <a:r>
              <a:rPr lang="nb-NO" dirty="0"/>
              <a:t>.</a:t>
            </a:r>
            <a:endParaRPr lang="nb-NO"/>
          </a:p>
        </p:txBody>
      </p:sp>
      <p:sp>
        <p:nvSpPr>
          <p:cNvPr id="17" name="Content Placeholder 2">
            <a:extLst>
              <a:ext uri="{FF2B5EF4-FFF2-40B4-BE49-F238E27FC236}">
                <a16:creationId xmlns:a16="http://schemas.microsoft.com/office/drawing/2014/main" id="{579B2867-570D-4EC5-89C0-CF8107294B72}"/>
              </a:ext>
            </a:extLst>
          </p:cNvPr>
          <p:cNvSpPr>
            <a:spLocks noGrp="1"/>
          </p:cNvSpPr>
          <p:nvPr>
            <p:ph sz="quarter" idx="20" hasCustomPrompt="1"/>
          </p:nvPr>
        </p:nvSpPr>
        <p:spPr>
          <a:xfrm>
            <a:off x="8501974" y="2156400"/>
            <a:ext cx="2916026" cy="3549600"/>
          </a:xfrm>
          <a:noFill/>
        </p:spPr>
        <p:txBody>
          <a:bodyPr lIns="0" tIns="0" rIns="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grafikk eller illustrasjon</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 name="Date Placeholder 1">
            <a:extLst>
              <a:ext uri="{FF2B5EF4-FFF2-40B4-BE49-F238E27FC236}">
                <a16:creationId xmlns:a16="http://schemas.microsoft.com/office/drawing/2014/main" id="{04CA86C6-7CCC-4EB0-8FB0-11F9AB23FB7D}"/>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DF71C902-BB70-4B9D-8B82-5A9875415D94}"/>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9829F70E-4DA5-4476-8EB2-8509D26AEFFC}"/>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
        <p:nvSpPr>
          <p:cNvPr id="18" name="Rectangle 17">
            <a:extLst>
              <a:ext uri="{FF2B5EF4-FFF2-40B4-BE49-F238E27FC236}">
                <a16:creationId xmlns:a16="http://schemas.microsoft.com/office/drawing/2014/main" id="{566E875D-B3C0-40D2-AA65-5377127149D9}"/>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høyre boks: </a:t>
            </a:r>
            <a:r>
              <a:rPr lang="nb-NO" sz="1200" dirty="0"/>
              <a:t>K</a:t>
            </a:r>
            <a:r>
              <a:rPr kumimoji="0" lang="nb-NO" sz="1200" b="0" i="0" u="none" strike="noStrike" cap="none" normalizeH="0" baseline="0" dirty="0">
                <a:ln>
                  <a:noFill/>
                </a:ln>
                <a:effectLst/>
              </a:rPr>
              <a:t>likk på boksen,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Tree>
    <p:extLst>
      <p:ext uri="{BB962C8B-B14F-4D97-AF65-F5344CB8AC3E}">
        <p14:creationId xmlns:p14="http://schemas.microsoft.com/office/powerpoint/2010/main" val="106758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tekst og innhold D">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4089212" y="1903413"/>
            <a:ext cx="7581270"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0FC3276E-7691-4389-84CF-6248B6B56FCD}"/>
              </a:ext>
            </a:extLst>
          </p:cNvPr>
          <p:cNvSpPr>
            <a:spLocks noGrp="1"/>
          </p:cNvSpPr>
          <p:nvPr>
            <p:ph type="body" sz="quarter" idx="27" hasCustomPrompt="1"/>
          </p:nvPr>
        </p:nvSpPr>
        <p:spPr>
          <a:xfrm>
            <a:off x="4341206" y="2156400"/>
            <a:ext cx="70488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4" name="Text Placeholder 13">
            <a:extLst>
              <a:ext uri="{FF2B5EF4-FFF2-40B4-BE49-F238E27FC236}">
                <a16:creationId xmlns:a16="http://schemas.microsoft.com/office/drawing/2014/main" id="{BAE41BC9-5232-499D-BA30-6901B32883DC}"/>
              </a:ext>
            </a:extLst>
          </p:cNvPr>
          <p:cNvSpPr>
            <a:spLocks noGrp="1"/>
          </p:cNvSpPr>
          <p:nvPr>
            <p:ph type="body" sz="quarter" idx="30" hasCustomPrompt="1"/>
          </p:nvPr>
        </p:nvSpPr>
        <p:spPr>
          <a:xfrm>
            <a:off x="522001" y="1903412"/>
            <a:ext cx="3411824" cy="4038601"/>
          </a:xfrm>
          <a:solidFill>
            <a:schemeClr val="accent1"/>
          </a:solidFill>
        </p:spPr>
        <p:txBody>
          <a:bodyPr/>
          <a:lstStyle>
            <a:lvl1pPr marL="0" indent="0">
              <a:buNone/>
              <a:defRPr sz="100">
                <a:noFill/>
              </a:defRPr>
            </a:lvl1pPr>
            <a:lvl2pPr marL="252000" indent="0">
              <a:buNone/>
              <a:defRPr sz="100"/>
            </a:lvl2pPr>
            <a:lvl3pPr marL="468000" indent="0">
              <a:buNone/>
              <a:defRPr sz="100"/>
            </a:lvl3pPr>
            <a:lvl4pPr marL="648000" indent="0">
              <a:buNone/>
              <a:defRPr sz="100"/>
            </a:lvl4pPr>
            <a:lvl5pPr>
              <a:buNone/>
              <a:defRPr sz="100"/>
            </a:lvl5pPr>
          </a:lstStyle>
          <a:p>
            <a:pPr lvl="0"/>
            <a:r>
              <a:rPr lang="nb-NO" dirty="0"/>
              <a:t>.</a:t>
            </a:r>
            <a:endParaRPr lang="nb-NO"/>
          </a:p>
        </p:txBody>
      </p:sp>
      <p:sp>
        <p:nvSpPr>
          <p:cNvPr id="17" name="Content Placeholder 2">
            <a:extLst>
              <a:ext uri="{FF2B5EF4-FFF2-40B4-BE49-F238E27FC236}">
                <a16:creationId xmlns:a16="http://schemas.microsoft.com/office/drawing/2014/main" id="{579B2867-570D-4EC5-89C0-CF8107294B72}"/>
              </a:ext>
            </a:extLst>
          </p:cNvPr>
          <p:cNvSpPr>
            <a:spLocks noGrp="1"/>
          </p:cNvSpPr>
          <p:nvPr>
            <p:ph sz="quarter" idx="20" hasCustomPrompt="1"/>
          </p:nvPr>
        </p:nvSpPr>
        <p:spPr>
          <a:xfrm>
            <a:off x="765799" y="2156400"/>
            <a:ext cx="2916026" cy="3549600"/>
          </a:xfrm>
          <a:noFill/>
        </p:spPr>
        <p:txBody>
          <a:bodyPr lIns="0" tIns="0" rIns="0"/>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grafikk eller illustrasjon</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2" name="Date Placeholder 1">
            <a:extLst>
              <a:ext uri="{FF2B5EF4-FFF2-40B4-BE49-F238E27FC236}">
                <a16:creationId xmlns:a16="http://schemas.microsoft.com/office/drawing/2014/main" id="{04CA86C6-7CCC-4EB0-8FB0-11F9AB23FB7D}"/>
              </a:ext>
            </a:extLst>
          </p:cNvPr>
          <p:cNvSpPr>
            <a:spLocks noGrp="1"/>
          </p:cNvSpPr>
          <p:nvPr>
            <p:ph type="dt" sz="half" idx="24"/>
          </p:nvPr>
        </p:nvSpPr>
        <p:spPr/>
        <p:txBody>
          <a:bodyPr/>
          <a:lstStyle/>
          <a:p>
            <a:endParaRPr lang="nb-NO" dirty="0"/>
          </a:p>
        </p:txBody>
      </p:sp>
      <p:sp>
        <p:nvSpPr>
          <p:cNvPr id="4" name="Footer Placeholder 3">
            <a:extLst>
              <a:ext uri="{FF2B5EF4-FFF2-40B4-BE49-F238E27FC236}">
                <a16:creationId xmlns:a16="http://schemas.microsoft.com/office/drawing/2014/main" id="{DF71C902-BB70-4B9D-8B82-5A9875415D94}"/>
              </a:ext>
            </a:extLst>
          </p:cNvPr>
          <p:cNvSpPr>
            <a:spLocks noGrp="1"/>
          </p:cNvSpPr>
          <p:nvPr>
            <p:ph type="ftr" sz="quarter" idx="25"/>
          </p:nvPr>
        </p:nvSpPr>
        <p:spPr/>
        <p:txBody>
          <a:bodyPr/>
          <a:lstStyle/>
          <a:p>
            <a:endParaRPr lang="nb-NO" dirty="0"/>
          </a:p>
        </p:txBody>
      </p:sp>
      <p:sp>
        <p:nvSpPr>
          <p:cNvPr id="5" name="Slide Number Placeholder 4">
            <a:extLst>
              <a:ext uri="{FF2B5EF4-FFF2-40B4-BE49-F238E27FC236}">
                <a16:creationId xmlns:a16="http://schemas.microsoft.com/office/drawing/2014/main" id="{9829F70E-4DA5-4476-8EB2-8509D26AEFFC}"/>
              </a:ext>
            </a:extLst>
          </p:cNvPr>
          <p:cNvSpPr>
            <a:spLocks noGrp="1"/>
          </p:cNvSpPr>
          <p:nvPr>
            <p:ph type="sldNum" sz="quarter" idx="26"/>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
        <p:nvSpPr>
          <p:cNvPr id="18" name="Rectangle 17">
            <a:extLst>
              <a:ext uri="{FF2B5EF4-FFF2-40B4-BE49-F238E27FC236}">
                <a16:creationId xmlns:a16="http://schemas.microsoft.com/office/drawing/2014/main" id="{566E875D-B3C0-40D2-AA65-5377127149D9}"/>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venstre boks: </a:t>
            </a:r>
            <a:r>
              <a:rPr lang="nb-NO" sz="1200" dirty="0"/>
              <a:t>K</a:t>
            </a:r>
            <a:r>
              <a:rPr kumimoji="0" lang="nb-NO" sz="1200" b="0" i="0" u="none" strike="noStrike" cap="none" normalizeH="0" baseline="0" dirty="0">
                <a:ln>
                  <a:noFill/>
                </a:ln>
                <a:effectLst/>
              </a:rPr>
              <a:t>likk på boksen,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Tree>
    <p:extLst>
      <p:ext uri="{BB962C8B-B14F-4D97-AF65-F5344CB8AC3E}">
        <p14:creationId xmlns:p14="http://schemas.microsoft.com/office/powerpoint/2010/main" val="31034196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tekst og innhold E">
    <p:spTree>
      <p:nvGrpSpPr>
        <p:cNvPr id="1" name=""/>
        <p:cNvGrpSpPr/>
        <p:nvPr/>
      </p:nvGrpSpPr>
      <p:grpSpPr>
        <a:xfrm>
          <a:off x="0" y="0"/>
          <a:ext cx="0" cy="0"/>
          <a:chOff x="0" y="0"/>
          <a:chExt cx="0" cy="0"/>
        </a:xfrm>
      </p:grpSpPr>
      <p:sp>
        <p:nvSpPr>
          <p:cNvPr id="13" name="Background color">
            <a:extLst>
              <a:ext uri="{FF2B5EF4-FFF2-40B4-BE49-F238E27FC236}">
                <a16:creationId xmlns:a16="http://schemas.microsoft.com/office/drawing/2014/main" id="{C762306F-C499-429F-A4A7-157BD332160B}"/>
              </a:ext>
            </a:extLst>
          </p:cNvPr>
          <p:cNvSpPr/>
          <p:nvPr userDrawn="1"/>
        </p:nvSpPr>
        <p:spPr bwMode="auto">
          <a:xfrm>
            <a:off x="8257894" y="1903413"/>
            <a:ext cx="3411819"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3E5AECD3-5BCF-473C-8BAB-C48DDDF20F87}"/>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1" name="Text Placeholder 13">
            <a:extLst>
              <a:ext uri="{FF2B5EF4-FFF2-40B4-BE49-F238E27FC236}">
                <a16:creationId xmlns:a16="http://schemas.microsoft.com/office/drawing/2014/main" id="{7A3D861D-563B-4444-814D-61AE6E018568}"/>
              </a:ext>
            </a:extLst>
          </p:cNvPr>
          <p:cNvSpPr>
            <a:spLocks noGrp="1"/>
          </p:cNvSpPr>
          <p:nvPr>
            <p:ph type="body" sz="quarter" idx="30" hasCustomPrompt="1"/>
          </p:nvPr>
        </p:nvSpPr>
        <p:spPr>
          <a:xfrm>
            <a:off x="522000" y="1903412"/>
            <a:ext cx="7577425" cy="4038601"/>
          </a:xfrm>
          <a:solidFill>
            <a:schemeClr val="accent1"/>
          </a:solidFill>
        </p:spPr>
        <p:txBody>
          <a:bodyPr/>
          <a:lstStyle>
            <a:lvl1pPr marL="0" indent="0">
              <a:buNone/>
              <a:defRPr sz="100">
                <a:noFill/>
              </a:defRPr>
            </a:lvl1pPr>
            <a:lvl2pPr marL="252000" indent="0">
              <a:buNone/>
              <a:defRPr sz="100"/>
            </a:lvl2pPr>
            <a:lvl3pPr marL="468000" indent="0">
              <a:buNone/>
              <a:defRPr sz="100"/>
            </a:lvl3pPr>
            <a:lvl4pPr marL="648000" indent="0">
              <a:buNone/>
              <a:defRPr sz="100"/>
            </a:lvl4pPr>
            <a:lvl5pPr>
              <a:buNone/>
              <a:defRPr sz="100"/>
            </a:lvl5pPr>
          </a:lstStyle>
          <a:p>
            <a:pPr lvl="0"/>
            <a:r>
              <a:rPr lang="nb-NO" dirty="0"/>
              <a:t>.</a:t>
            </a:r>
            <a:endParaRPr lang="nb-NO"/>
          </a:p>
        </p:txBody>
      </p:sp>
      <p:sp>
        <p:nvSpPr>
          <p:cNvPr id="8" name="Content Placeholder 7"/>
          <p:cNvSpPr>
            <a:spLocks noGrp="1"/>
          </p:cNvSpPr>
          <p:nvPr>
            <p:ph sz="quarter" idx="18" hasCustomPrompt="1"/>
          </p:nvPr>
        </p:nvSpPr>
        <p:spPr>
          <a:xfrm>
            <a:off x="774000" y="2156400"/>
            <a:ext cx="7074000" cy="3549600"/>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grafikk eller illustrasjon</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9" name="Text Placeholder 2">
            <a:extLst>
              <a:ext uri="{FF2B5EF4-FFF2-40B4-BE49-F238E27FC236}">
                <a16:creationId xmlns:a16="http://schemas.microsoft.com/office/drawing/2014/main" id="{F0F9A0C6-CB1C-42AC-95C0-38E6B124F4ED}"/>
              </a:ext>
            </a:extLst>
          </p:cNvPr>
          <p:cNvSpPr>
            <a:spLocks noGrp="1"/>
          </p:cNvSpPr>
          <p:nvPr>
            <p:ph type="body" sz="quarter" idx="27" hasCustomPrompt="1"/>
          </p:nvPr>
        </p:nvSpPr>
        <p:spPr>
          <a:xfrm>
            <a:off x="8510400" y="2156400"/>
            <a:ext cx="2908800"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4" name="Rectangle 13">
            <a:extLst>
              <a:ext uri="{FF2B5EF4-FFF2-40B4-BE49-F238E27FC236}">
                <a16:creationId xmlns:a16="http://schemas.microsoft.com/office/drawing/2014/main" id="{5D3059D6-2E48-419E-81D3-3FB4C778666F}"/>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venstre boks: </a:t>
            </a:r>
            <a:r>
              <a:rPr lang="nb-NO" sz="1200" dirty="0"/>
              <a:t>K</a:t>
            </a:r>
            <a:r>
              <a:rPr kumimoji="0" lang="nb-NO" sz="1200" b="0" i="0" u="none" strike="noStrike" cap="none" normalizeH="0" baseline="0" dirty="0">
                <a:ln>
                  <a:noFill/>
                </a:ln>
                <a:effectLst/>
              </a:rPr>
              <a:t>likk på boksen,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
        <p:nvSpPr>
          <p:cNvPr id="2" name="Date Placeholder 1">
            <a:extLst>
              <a:ext uri="{FF2B5EF4-FFF2-40B4-BE49-F238E27FC236}">
                <a16:creationId xmlns:a16="http://schemas.microsoft.com/office/drawing/2014/main" id="{2A0596A9-EA67-44CD-9DC7-B9E024407A90}"/>
              </a:ext>
            </a:extLst>
          </p:cNvPr>
          <p:cNvSpPr>
            <a:spLocks noGrp="1"/>
          </p:cNvSpPr>
          <p:nvPr>
            <p:ph type="dt" sz="half" idx="31"/>
          </p:nvPr>
        </p:nvSpPr>
        <p:spPr/>
        <p:txBody>
          <a:bodyPr/>
          <a:lstStyle/>
          <a:p>
            <a:endParaRPr lang="nb-NO" dirty="0"/>
          </a:p>
        </p:txBody>
      </p:sp>
      <p:sp>
        <p:nvSpPr>
          <p:cNvPr id="4" name="Footer Placeholder 3">
            <a:extLst>
              <a:ext uri="{FF2B5EF4-FFF2-40B4-BE49-F238E27FC236}">
                <a16:creationId xmlns:a16="http://schemas.microsoft.com/office/drawing/2014/main" id="{90FD8B92-A2F2-4284-8F2C-0710B9F1F959}"/>
              </a:ext>
            </a:extLst>
          </p:cNvPr>
          <p:cNvSpPr>
            <a:spLocks noGrp="1"/>
          </p:cNvSpPr>
          <p:nvPr>
            <p:ph type="ftr" sz="quarter" idx="32"/>
          </p:nvPr>
        </p:nvSpPr>
        <p:spPr/>
        <p:txBody>
          <a:bodyPr/>
          <a:lstStyle/>
          <a:p>
            <a:endParaRPr lang="nb-NO" dirty="0"/>
          </a:p>
        </p:txBody>
      </p:sp>
      <p:sp>
        <p:nvSpPr>
          <p:cNvPr id="5" name="Slide Number Placeholder 4">
            <a:extLst>
              <a:ext uri="{FF2B5EF4-FFF2-40B4-BE49-F238E27FC236}">
                <a16:creationId xmlns:a16="http://schemas.microsoft.com/office/drawing/2014/main" id="{808CEFD2-1AB2-457D-9D53-ED680C318715}"/>
              </a:ext>
            </a:extLst>
          </p:cNvPr>
          <p:cNvSpPr>
            <a:spLocks noGrp="1"/>
          </p:cNvSpPr>
          <p:nvPr>
            <p:ph type="sldNum" sz="quarter" idx="33"/>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9987100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tekst og innhold F">
    <p:spTree>
      <p:nvGrpSpPr>
        <p:cNvPr id="1" name=""/>
        <p:cNvGrpSpPr/>
        <p:nvPr/>
      </p:nvGrpSpPr>
      <p:grpSpPr>
        <a:xfrm>
          <a:off x="0" y="0"/>
          <a:ext cx="0" cy="0"/>
          <a:chOff x="0" y="0"/>
          <a:chExt cx="0" cy="0"/>
        </a:xfrm>
      </p:grpSpPr>
      <p:sp>
        <p:nvSpPr>
          <p:cNvPr id="16" name="Background color">
            <a:extLst>
              <a:ext uri="{FF2B5EF4-FFF2-40B4-BE49-F238E27FC236}">
                <a16:creationId xmlns:a16="http://schemas.microsoft.com/office/drawing/2014/main" id="{72126FF4-B3E6-4B4F-869A-9C68CFB2A4DA}"/>
              </a:ext>
            </a:extLst>
          </p:cNvPr>
          <p:cNvSpPr/>
          <p:nvPr userDrawn="1"/>
        </p:nvSpPr>
        <p:spPr bwMode="auto">
          <a:xfrm>
            <a:off x="522006" y="1903413"/>
            <a:ext cx="5573993" cy="4046538"/>
          </a:xfrm>
          <a:prstGeom prst="rect">
            <a:avLst/>
          </a:prstGeom>
          <a:solidFill>
            <a:srgbClr val="EEEDEE"/>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27C493E4-E16B-45BE-BAFC-5C174CBCA1B6}"/>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10" name="Text Placeholder 2">
            <a:extLst>
              <a:ext uri="{FF2B5EF4-FFF2-40B4-BE49-F238E27FC236}">
                <a16:creationId xmlns:a16="http://schemas.microsoft.com/office/drawing/2014/main" id="{DF190BB8-EC59-44D2-95E7-1861BAA964C3}"/>
              </a:ext>
            </a:extLst>
          </p:cNvPr>
          <p:cNvSpPr>
            <a:spLocks noGrp="1"/>
          </p:cNvSpPr>
          <p:nvPr>
            <p:ph type="body" sz="quarter" idx="27" hasCustomPrompt="1"/>
          </p:nvPr>
        </p:nvSpPr>
        <p:spPr>
          <a:xfrm>
            <a:off x="774000" y="2156400"/>
            <a:ext cx="5102924" cy="3549600"/>
          </a:xfrm>
        </p:spPr>
        <p:txBody>
          <a:body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sp>
        <p:nvSpPr>
          <p:cNvPr id="11" name="Text Placeholder 13">
            <a:extLst>
              <a:ext uri="{FF2B5EF4-FFF2-40B4-BE49-F238E27FC236}">
                <a16:creationId xmlns:a16="http://schemas.microsoft.com/office/drawing/2014/main" id="{81D51677-0F96-4B0F-94FC-BD64BD256A61}"/>
              </a:ext>
            </a:extLst>
          </p:cNvPr>
          <p:cNvSpPr>
            <a:spLocks noGrp="1"/>
          </p:cNvSpPr>
          <p:nvPr>
            <p:ph type="body" sz="quarter" idx="30" hasCustomPrompt="1"/>
          </p:nvPr>
        </p:nvSpPr>
        <p:spPr>
          <a:xfrm>
            <a:off x="6095720" y="1903412"/>
            <a:ext cx="5573993" cy="4038601"/>
          </a:xfrm>
          <a:solidFill>
            <a:schemeClr val="tx2"/>
          </a:solidFill>
        </p:spPr>
        <p:txBody>
          <a:bodyPr/>
          <a:lstStyle>
            <a:lvl1pPr marL="0" indent="0">
              <a:buNone/>
              <a:defRPr sz="100">
                <a:noFill/>
              </a:defRPr>
            </a:lvl1pPr>
            <a:lvl2pPr marL="252000" indent="0">
              <a:buNone/>
              <a:defRPr sz="100"/>
            </a:lvl2pPr>
            <a:lvl3pPr marL="468000" indent="0">
              <a:buNone/>
              <a:defRPr sz="100"/>
            </a:lvl3pPr>
            <a:lvl4pPr marL="648000" indent="0">
              <a:buNone/>
              <a:defRPr sz="100"/>
            </a:lvl4pPr>
            <a:lvl5pPr>
              <a:buNone/>
              <a:defRPr sz="100"/>
            </a:lvl5pPr>
          </a:lstStyle>
          <a:p>
            <a:pPr lvl="0"/>
            <a:r>
              <a:rPr lang="nb-NO" dirty="0"/>
              <a:t>.</a:t>
            </a:r>
            <a:endParaRPr lang="nb-NO"/>
          </a:p>
        </p:txBody>
      </p:sp>
      <p:sp>
        <p:nvSpPr>
          <p:cNvPr id="17" name="Content Placeholder 3">
            <a:extLst>
              <a:ext uri="{FF2B5EF4-FFF2-40B4-BE49-F238E27FC236}">
                <a16:creationId xmlns:a16="http://schemas.microsoft.com/office/drawing/2014/main" id="{8E10C133-7448-4464-98EB-2451ADFCBBCD}"/>
              </a:ext>
            </a:extLst>
          </p:cNvPr>
          <p:cNvSpPr>
            <a:spLocks noGrp="1"/>
          </p:cNvSpPr>
          <p:nvPr>
            <p:ph sz="half" idx="2" hasCustomPrompt="1"/>
          </p:nvPr>
        </p:nvSpPr>
        <p:spPr>
          <a:xfrm>
            <a:off x="6313488" y="2156400"/>
            <a:ext cx="5104512" cy="3549600"/>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noProof="0" dirty="0"/>
              <a:t>Klikk for å legge til grafikk eller illustrasjon</a:t>
            </a:r>
            <a:endParaRPr lang="nb-NO" dirty="0"/>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noProof="0" dirty="0"/>
              <a:t>6</a:t>
            </a:r>
            <a:endParaRPr lang="nb-NO"/>
          </a:p>
          <a:p>
            <a:pPr lvl="6"/>
            <a:r>
              <a:rPr lang="nb-NO" noProof="0" dirty="0"/>
              <a:t>7</a:t>
            </a:r>
            <a:endParaRPr lang="nb-NO"/>
          </a:p>
          <a:p>
            <a:pPr lvl="7"/>
            <a:r>
              <a:rPr lang="nb-NO" noProof="0" dirty="0"/>
              <a:t>8</a:t>
            </a:r>
            <a:endParaRPr lang="nb-NO"/>
          </a:p>
          <a:p>
            <a:pPr lvl="8"/>
            <a:r>
              <a:rPr lang="nb-NO" noProof="0" dirty="0"/>
              <a:t>9</a:t>
            </a:r>
            <a:endParaRPr lang="nb-NO" dirty="0"/>
          </a:p>
        </p:txBody>
      </p:sp>
      <p:sp>
        <p:nvSpPr>
          <p:cNvPr id="13" name="Rectangle 12">
            <a:extLst>
              <a:ext uri="{FF2B5EF4-FFF2-40B4-BE49-F238E27FC236}">
                <a16:creationId xmlns:a16="http://schemas.microsoft.com/office/drawing/2014/main" id="{637C3FBA-4DEC-4A4A-AA61-363993BBDF7B}"/>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høyre boks: </a:t>
            </a:r>
            <a:r>
              <a:rPr lang="nb-NO" sz="1200" dirty="0"/>
              <a:t>K</a:t>
            </a:r>
            <a:r>
              <a:rPr kumimoji="0" lang="nb-NO" sz="1200" b="0" i="0" u="none" strike="noStrike" cap="none" normalizeH="0" baseline="0" dirty="0">
                <a:ln>
                  <a:noFill/>
                </a:ln>
                <a:effectLst/>
              </a:rPr>
              <a:t>likk på boksen,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
        <p:nvSpPr>
          <p:cNvPr id="2" name="Date Placeholder 1">
            <a:extLst>
              <a:ext uri="{FF2B5EF4-FFF2-40B4-BE49-F238E27FC236}">
                <a16:creationId xmlns:a16="http://schemas.microsoft.com/office/drawing/2014/main" id="{454FA795-8372-432C-8F58-49051AD7C716}"/>
              </a:ext>
            </a:extLst>
          </p:cNvPr>
          <p:cNvSpPr>
            <a:spLocks noGrp="1"/>
          </p:cNvSpPr>
          <p:nvPr>
            <p:ph type="dt" sz="half" idx="31"/>
          </p:nvPr>
        </p:nvSpPr>
        <p:spPr/>
        <p:txBody>
          <a:bodyPr/>
          <a:lstStyle/>
          <a:p>
            <a:endParaRPr lang="nb-NO" dirty="0"/>
          </a:p>
        </p:txBody>
      </p:sp>
      <p:sp>
        <p:nvSpPr>
          <p:cNvPr id="4" name="Footer Placeholder 3">
            <a:extLst>
              <a:ext uri="{FF2B5EF4-FFF2-40B4-BE49-F238E27FC236}">
                <a16:creationId xmlns:a16="http://schemas.microsoft.com/office/drawing/2014/main" id="{C74DAF03-6941-4CAC-B3CE-256369ED51AC}"/>
              </a:ext>
            </a:extLst>
          </p:cNvPr>
          <p:cNvSpPr>
            <a:spLocks noGrp="1"/>
          </p:cNvSpPr>
          <p:nvPr>
            <p:ph type="ftr" sz="quarter" idx="32"/>
          </p:nvPr>
        </p:nvSpPr>
        <p:spPr/>
        <p:txBody>
          <a:bodyPr/>
          <a:lstStyle/>
          <a:p>
            <a:endParaRPr lang="nb-NO" dirty="0"/>
          </a:p>
        </p:txBody>
      </p:sp>
      <p:sp>
        <p:nvSpPr>
          <p:cNvPr id="6" name="Slide Number Placeholder 5">
            <a:extLst>
              <a:ext uri="{FF2B5EF4-FFF2-40B4-BE49-F238E27FC236}">
                <a16:creationId xmlns:a16="http://schemas.microsoft.com/office/drawing/2014/main" id="{8CAF6E1F-EFD8-4F81-98CC-E8A96EA33985}"/>
              </a:ext>
            </a:extLst>
          </p:cNvPr>
          <p:cNvSpPr>
            <a:spLocks noGrp="1"/>
          </p:cNvSpPr>
          <p:nvPr>
            <p:ph type="sldNum" sz="quarter" idx="33"/>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760491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arget diagram og tekst">
    <p:bg bwMode="ltGray">
      <p:bgPr>
        <a:solidFill>
          <a:schemeClr val="tx2"/>
        </a:solidFill>
        <a:effectLst/>
      </p:bgPr>
    </p:bg>
    <p:spTree>
      <p:nvGrpSpPr>
        <p:cNvPr id="1" name=""/>
        <p:cNvGrpSpPr/>
        <p:nvPr/>
      </p:nvGrpSpPr>
      <p:grpSpPr>
        <a:xfrm>
          <a:off x="0" y="0"/>
          <a:ext cx="0" cy="0"/>
          <a:chOff x="0" y="0"/>
          <a:chExt cx="0" cy="0"/>
        </a:xfrm>
      </p:grpSpPr>
      <p:sp>
        <p:nvSpPr>
          <p:cNvPr id="5" name="Background white">
            <a:extLst>
              <a:ext uri="{FF2B5EF4-FFF2-40B4-BE49-F238E27FC236}">
                <a16:creationId xmlns:a16="http://schemas.microsoft.com/office/drawing/2014/main" id="{17C4EACD-0718-48D6-9B7E-75F7669425B6}"/>
              </a:ext>
            </a:extLst>
          </p:cNvPr>
          <p:cNvSpPr/>
          <p:nvPr userDrawn="1"/>
        </p:nvSpPr>
        <p:spPr bwMode="auto">
          <a:xfrm flipH="1">
            <a:off x="6696000" y="0"/>
            <a:ext cx="5495999" cy="6858000"/>
          </a:xfrm>
          <a:prstGeom prst="rect">
            <a:avLst/>
          </a:prstGeom>
          <a:solidFill>
            <a:schemeClr val="bg1"/>
          </a:solid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 name="Title 1">
            <a:extLst>
              <a:ext uri="{FF2B5EF4-FFF2-40B4-BE49-F238E27FC236}">
                <a16:creationId xmlns:a16="http://schemas.microsoft.com/office/drawing/2014/main" id="{3E5AECD3-5BCF-473C-8BAB-C48DDDF20F87}"/>
              </a:ext>
            </a:extLst>
          </p:cNvPr>
          <p:cNvSpPr>
            <a:spLocks noGrp="1"/>
          </p:cNvSpPr>
          <p:nvPr>
            <p:ph type="title" hasCustomPrompt="1"/>
          </p:nvPr>
        </p:nvSpPr>
        <p:spPr>
          <a:xfrm>
            <a:off x="7504112" y="772844"/>
            <a:ext cx="4165887" cy="1764000"/>
          </a:xfrm>
        </p:spPr>
        <p:txBody>
          <a:bodyPr/>
          <a:lstStyle>
            <a:lvl1pPr>
              <a:defRPr/>
            </a:lvl1pPr>
          </a:lstStyle>
          <a:p>
            <a:r>
              <a:rPr lang="nb-NO" dirty="0"/>
              <a:t>Klikk for å legge til en tittel, maks. 4 linjer</a:t>
            </a:r>
            <a:endParaRPr lang="nb-NO"/>
          </a:p>
        </p:txBody>
      </p:sp>
      <p:sp>
        <p:nvSpPr>
          <p:cNvPr id="8" name="Content Placeholder 2"/>
          <p:cNvSpPr>
            <a:spLocks noGrp="1"/>
          </p:cNvSpPr>
          <p:nvPr>
            <p:ph sz="quarter" idx="18" hasCustomPrompt="1"/>
          </p:nvPr>
        </p:nvSpPr>
        <p:spPr>
          <a:xfrm>
            <a:off x="520699" y="773113"/>
            <a:ext cx="5575301" cy="5176837"/>
          </a:xfrm>
        </p:spPr>
        <p:txBody>
          <a:bodyPr/>
          <a:lstStyle>
            <a:lvl1pPr>
              <a:buClrTx/>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b-NO" dirty="0"/>
              <a:t>Klikk for å legge til grafikk eller illustrasjon </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a:p>
            <a:pPr lvl="5"/>
            <a:r>
              <a:rPr lang="nb-NO" dirty="0"/>
              <a:t>6</a:t>
            </a:r>
            <a:endParaRPr lang="nb-NO"/>
          </a:p>
          <a:p>
            <a:pPr lvl="6"/>
            <a:r>
              <a:rPr lang="nb-NO" dirty="0"/>
              <a:t>7</a:t>
            </a:r>
            <a:endParaRPr lang="nb-NO"/>
          </a:p>
          <a:p>
            <a:pPr lvl="7"/>
            <a:r>
              <a:rPr lang="nb-NO" dirty="0"/>
              <a:t>8</a:t>
            </a:r>
            <a:endParaRPr lang="nb-NO"/>
          </a:p>
          <a:p>
            <a:pPr lvl="8"/>
            <a:r>
              <a:rPr lang="nb-NO" dirty="0"/>
              <a:t>9</a:t>
            </a:r>
            <a:endParaRPr lang="nb-NO"/>
          </a:p>
        </p:txBody>
      </p:sp>
      <p:sp>
        <p:nvSpPr>
          <p:cNvPr id="11" name="Content Placeholder 3"/>
          <p:cNvSpPr>
            <a:spLocks noGrp="1"/>
          </p:cNvSpPr>
          <p:nvPr>
            <p:ph sz="quarter" idx="19" hasCustomPrompt="1"/>
          </p:nvPr>
        </p:nvSpPr>
        <p:spPr>
          <a:xfrm>
            <a:off x="7504112" y="2768400"/>
            <a:ext cx="4165601" cy="3181550"/>
          </a:xfrm>
        </p:spPr>
        <p:txBody>
          <a:bodyPr/>
          <a:lstStyle>
            <a:lvl1pPr>
              <a:defRPr/>
            </a:lvl1pPr>
          </a:lstStyle>
          <a:p>
            <a:pPr lvl="0"/>
            <a:r>
              <a:rPr lang="nb-NO" dirty="0"/>
              <a:t>Klikk for å legge til tekst</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a:t>
            </a:r>
            <a:endParaRPr lang="nb-NO"/>
          </a:p>
        </p:txBody>
      </p:sp>
      <p:pic>
        <p:nvPicPr>
          <p:cNvPr id="15" name="Logo firm" descr="A picture containing drawing&#10;&#10;Description automatically generated">
            <a:extLst>
              <a:ext uri="{FF2B5EF4-FFF2-40B4-BE49-F238E27FC236}">
                <a16:creationId xmlns:a16="http://schemas.microsoft.com/office/drawing/2014/main" id="{3A580EC4-F640-45E6-9E6D-E1232B971F3C}"/>
              </a:ext>
            </a:extLst>
          </p:cNvPr>
          <p:cNvPicPr>
            <a:picLocks noChangeAspect="1"/>
          </p:cNvPicPr>
          <p:nvPr userDrawn="1"/>
        </p:nvPicPr>
        <p:blipFill>
          <a:blip r:embed="rId2"/>
          <a:stretch>
            <a:fillRect/>
          </a:stretch>
        </p:blipFill>
        <p:spPr>
          <a:xfrm>
            <a:off x="10823384" y="6308395"/>
            <a:ext cx="848992" cy="326093"/>
          </a:xfrm>
          <a:prstGeom prst="rect">
            <a:avLst/>
          </a:prstGeom>
        </p:spPr>
      </p:pic>
      <p:sp>
        <p:nvSpPr>
          <p:cNvPr id="14" name="MarkerTop">
            <a:extLst>
              <a:ext uri="{FF2B5EF4-FFF2-40B4-BE49-F238E27FC236}">
                <a16:creationId xmlns:a16="http://schemas.microsoft.com/office/drawing/2014/main" id="{053235A6-1A45-4459-B0FB-1F674201CE2E}"/>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16" name="MarkerBottom">
            <a:extLst>
              <a:ext uri="{FF2B5EF4-FFF2-40B4-BE49-F238E27FC236}">
                <a16:creationId xmlns:a16="http://schemas.microsoft.com/office/drawing/2014/main" id="{1FD482AB-5CEC-4B88-A343-3AD4338D5DD7}"/>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bg1"/>
          </a:solidFill>
          <a:ln w="3175">
            <a:noFill/>
            <a:round/>
            <a:headEnd/>
            <a:tailEnd/>
          </a:ln>
        </p:spPr>
        <p:txBody>
          <a:bodyPr wrap="square" lIns="121903" tIns="60952" rIns="121903" bIns="60952">
            <a:noAutofit/>
          </a:bodyPr>
          <a:lstStyle/>
          <a:p>
            <a:pPr algn="ctr">
              <a:defRPr/>
            </a:pPr>
            <a:endParaRPr lang="nb-NO" sz="3200" dirty="0"/>
          </a:p>
        </p:txBody>
      </p:sp>
      <p:sp>
        <p:nvSpPr>
          <p:cNvPr id="2" name="Date Placeholder 1">
            <a:extLst>
              <a:ext uri="{FF2B5EF4-FFF2-40B4-BE49-F238E27FC236}">
                <a16:creationId xmlns:a16="http://schemas.microsoft.com/office/drawing/2014/main" id="{C8A353DA-ABDB-452A-A1C1-27DD406B9831}"/>
              </a:ext>
            </a:extLst>
          </p:cNvPr>
          <p:cNvSpPr>
            <a:spLocks noGrp="1"/>
          </p:cNvSpPr>
          <p:nvPr>
            <p:ph type="dt" sz="half" idx="20"/>
          </p:nvPr>
        </p:nvSpPr>
        <p:spPr bwMode="white"/>
        <p:txBody>
          <a:bodyPr/>
          <a:lstStyle/>
          <a:p>
            <a:endParaRPr lang="nb-NO" dirty="0"/>
          </a:p>
        </p:txBody>
      </p:sp>
      <p:sp>
        <p:nvSpPr>
          <p:cNvPr id="4" name="Footer Placeholder 3">
            <a:extLst>
              <a:ext uri="{FF2B5EF4-FFF2-40B4-BE49-F238E27FC236}">
                <a16:creationId xmlns:a16="http://schemas.microsoft.com/office/drawing/2014/main" id="{3D6D08ED-CBBC-44BE-B525-01C5B8C48CF0}"/>
              </a:ext>
            </a:extLst>
          </p:cNvPr>
          <p:cNvSpPr>
            <a:spLocks noGrp="1"/>
          </p:cNvSpPr>
          <p:nvPr>
            <p:ph type="ftr" sz="quarter" idx="21"/>
          </p:nvPr>
        </p:nvSpPr>
        <p:spPr bwMode="white"/>
        <p:txBody>
          <a:bodyPr/>
          <a:lstStyle/>
          <a:p>
            <a:endParaRPr lang="nb-NO" dirty="0"/>
          </a:p>
        </p:txBody>
      </p:sp>
      <p:sp>
        <p:nvSpPr>
          <p:cNvPr id="9" name="Slide Number Placeholder 8">
            <a:extLst>
              <a:ext uri="{FF2B5EF4-FFF2-40B4-BE49-F238E27FC236}">
                <a16:creationId xmlns:a16="http://schemas.microsoft.com/office/drawing/2014/main" id="{B983F6BC-ABA2-4EF4-A929-C8E4DA418F30}"/>
              </a:ext>
            </a:extLst>
          </p:cNvPr>
          <p:cNvSpPr>
            <a:spLocks noGrp="1"/>
          </p:cNvSpPr>
          <p:nvPr>
            <p:ph type="sldNum" sz="quarter" idx="22"/>
          </p:nvPr>
        </p:nvSpPr>
        <p:spPr bwMode="white"/>
        <p:txBody>
          <a:bodyPr/>
          <a:lstStyle>
            <a:lvl1pPr>
              <a:defRPr>
                <a:solidFill>
                  <a:schemeClr val="bg1"/>
                </a:solidFill>
              </a:defRPr>
            </a:lvl1pPr>
          </a:lstStyle>
          <a:p>
            <a:fld id="{9329B6BB-2231-443D-A106-476177BA91F4}" type="slidenum">
              <a:rPr lang="nb-NO" smtClean="0"/>
              <a:pPr/>
              <a:t>‹#›</a:t>
            </a:fld>
            <a:endParaRPr lang="nb-NO" dirty="0"/>
          </a:p>
        </p:txBody>
      </p:sp>
      <p:sp>
        <p:nvSpPr>
          <p:cNvPr id="17" name="Rectangle 16">
            <a:extLst>
              <a:ext uri="{FF2B5EF4-FFF2-40B4-BE49-F238E27FC236}">
                <a16:creationId xmlns:a16="http://schemas.microsoft.com/office/drawing/2014/main" id="{7C217FB3-B026-4C74-A3AC-E5476A02C006}"/>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til venstre: </a:t>
            </a:r>
            <a:r>
              <a:rPr lang="nb-NO" sz="1200" dirty="0"/>
              <a:t>Høyreklikk utenfor lysbildet, velg </a:t>
            </a:r>
            <a:r>
              <a:rPr lang="nb-NO" sz="1200" b="1" dirty="0"/>
              <a:t>Formater bakgrunn</a:t>
            </a:r>
            <a:r>
              <a:rPr lang="nb-NO" sz="1200" dirty="0"/>
              <a:t>, velg farge fra </a:t>
            </a:r>
            <a:r>
              <a:rPr lang="nb-NO" sz="1200" b="1" dirty="0"/>
              <a:t>Farge</a:t>
            </a:r>
            <a:r>
              <a:rPr lang="nb-NO" sz="1200" dirty="0"/>
              <a:t>. </a:t>
            </a:r>
            <a:endParaRPr kumimoji="0" lang="nb-NO" sz="1200" b="0" i="0" u="none" strike="noStrike" cap="none" normalizeH="0" baseline="0" dirty="0">
              <a:ln>
                <a:noFill/>
              </a:ln>
              <a:effectLst/>
            </a:endParaRPr>
          </a:p>
        </p:txBody>
      </p:sp>
    </p:spTree>
    <p:extLst>
      <p:ext uri="{BB962C8B-B14F-4D97-AF65-F5344CB8AC3E}">
        <p14:creationId xmlns:p14="http://schemas.microsoft.com/office/powerpoint/2010/main" val="68247112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re team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26A534-E5A8-4385-9399-1068238C3F01}"/>
              </a:ext>
            </a:extLst>
          </p:cNvPr>
          <p:cNvSpPr/>
          <p:nvPr userDrawn="1"/>
        </p:nvSpPr>
        <p:spPr>
          <a:xfrm>
            <a:off x="1052296" y="1904400"/>
            <a:ext cx="63316" cy="163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0000"/>
              </a:solidFill>
              <a:latin typeface="Trebuchet MS" panose="020B0703020202090204" pitchFamily="34" charset="0"/>
            </a:endParaRPr>
          </a:p>
        </p:txBody>
      </p:sp>
      <p:sp>
        <p:nvSpPr>
          <p:cNvPr id="25" name="Rectangle 24">
            <a:extLst>
              <a:ext uri="{FF2B5EF4-FFF2-40B4-BE49-F238E27FC236}">
                <a16:creationId xmlns:a16="http://schemas.microsoft.com/office/drawing/2014/main" id="{FBF1D909-5EDB-4E01-9F1A-0A2777454A9D}"/>
              </a:ext>
            </a:extLst>
          </p:cNvPr>
          <p:cNvSpPr/>
          <p:nvPr userDrawn="1"/>
        </p:nvSpPr>
        <p:spPr>
          <a:xfrm>
            <a:off x="1052296" y="4144881"/>
            <a:ext cx="63316" cy="163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latin typeface="Trebuchet MS" panose="020B0703020202090204" pitchFamily="34" charset="0"/>
            </a:endParaRPr>
          </a:p>
        </p:txBody>
      </p:sp>
      <p:sp>
        <p:nvSpPr>
          <p:cNvPr id="30" name="Rectangle 24">
            <a:extLst>
              <a:ext uri="{FF2B5EF4-FFF2-40B4-BE49-F238E27FC236}">
                <a16:creationId xmlns:a16="http://schemas.microsoft.com/office/drawing/2014/main" id="{1E1FCEE5-02B9-418C-AE04-28F9466A4B89}"/>
              </a:ext>
            </a:extLst>
          </p:cNvPr>
          <p:cNvSpPr/>
          <p:nvPr userDrawn="1"/>
        </p:nvSpPr>
        <p:spPr>
          <a:xfrm>
            <a:off x="6410622" y="1904400"/>
            <a:ext cx="63316" cy="163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0000"/>
              </a:solidFill>
              <a:latin typeface="Trebuchet MS" panose="020B0703020202090204" pitchFamily="34" charset="0"/>
            </a:endParaRPr>
          </a:p>
        </p:txBody>
      </p:sp>
      <p:sp>
        <p:nvSpPr>
          <p:cNvPr id="50" name="Rectangle 49">
            <a:extLst>
              <a:ext uri="{FF2B5EF4-FFF2-40B4-BE49-F238E27FC236}">
                <a16:creationId xmlns:a16="http://schemas.microsoft.com/office/drawing/2014/main" id="{74244813-779C-44B8-A2BB-27EACEC346F0}"/>
              </a:ext>
            </a:extLst>
          </p:cNvPr>
          <p:cNvSpPr/>
          <p:nvPr userDrawn="1"/>
        </p:nvSpPr>
        <p:spPr>
          <a:xfrm>
            <a:off x="6410622" y="4143862"/>
            <a:ext cx="63316" cy="163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latin typeface="Trebuchet MS" panose="020B0703020202090204" pitchFamily="34" charset="0"/>
            </a:endParaRPr>
          </a:p>
        </p:txBody>
      </p:sp>
      <p:sp>
        <p:nvSpPr>
          <p:cNvPr id="2" name="Title 1">
            <a:extLst>
              <a:ext uri="{FF2B5EF4-FFF2-40B4-BE49-F238E27FC236}">
                <a16:creationId xmlns:a16="http://schemas.microsoft.com/office/drawing/2014/main" id="{368366BC-87AF-48DA-B63F-905EEFDB64EC}"/>
              </a:ext>
            </a:extLst>
          </p:cNvPr>
          <p:cNvSpPr>
            <a:spLocks noGrp="1"/>
          </p:cNvSpPr>
          <p:nvPr>
            <p:ph type="title" hasCustomPrompt="1"/>
          </p:nvPr>
        </p:nvSpPr>
        <p:spPr/>
        <p:txBody>
          <a:bodyPr/>
          <a:lstStyle/>
          <a:p>
            <a:r>
              <a:rPr lang="nb-NO" dirty="0"/>
              <a:t>Klikk for å legge til en tittel</a:t>
            </a:r>
          </a:p>
        </p:txBody>
      </p:sp>
      <p:sp>
        <p:nvSpPr>
          <p:cNvPr id="43" name="Picture Placeholder 42">
            <a:extLst>
              <a:ext uri="{FF2B5EF4-FFF2-40B4-BE49-F238E27FC236}">
                <a16:creationId xmlns:a16="http://schemas.microsoft.com/office/drawing/2014/main" id="{F5284064-43C4-4066-A014-C7D08CA1B8F0}"/>
              </a:ext>
            </a:extLst>
          </p:cNvPr>
          <p:cNvSpPr>
            <a:spLocks noGrp="1" noChangeAspect="1"/>
          </p:cNvSpPr>
          <p:nvPr>
            <p:ph type="pic" sz="quarter" idx="13" hasCustomPrompt="1"/>
          </p:nvPr>
        </p:nvSpPr>
        <p:spPr>
          <a:xfrm>
            <a:off x="1119176" y="1904400"/>
            <a:ext cx="1630800" cy="1630800"/>
          </a:xfrm>
        </p:spPr>
        <p:txBody>
          <a:bodyPr/>
          <a:lstStyle>
            <a:lvl1pPr marL="0" indent="0" algn="ctr">
              <a:buNone/>
              <a:defRPr sz="12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45" name="Text Placeholder 44">
            <a:extLst>
              <a:ext uri="{FF2B5EF4-FFF2-40B4-BE49-F238E27FC236}">
                <a16:creationId xmlns:a16="http://schemas.microsoft.com/office/drawing/2014/main" id="{A088707C-330A-4D6A-A3BB-6973B997B6E3}"/>
              </a:ext>
            </a:extLst>
          </p:cNvPr>
          <p:cNvSpPr>
            <a:spLocks noGrp="1"/>
          </p:cNvSpPr>
          <p:nvPr>
            <p:ph type="body" sz="quarter" idx="14" hasCustomPrompt="1"/>
          </p:nvPr>
        </p:nvSpPr>
        <p:spPr>
          <a:xfrm>
            <a:off x="2910833" y="1904569"/>
            <a:ext cx="2970141" cy="1800000"/>
          </a:xfrm>
        </p:spPr>
        <p:txBody>
          <a:bodyPr/>
          <a:lstStyle>
            <a:lvl1pPr marL="0" indent="0">
              <a:spcBef>
                <a:spcPts val="0"/>
              </a:spcBef>
              <a:buFont typeface="Arial" panose="020B0604020202020204" pitchFamily="34" charset="0"/>
              <a:buChar char="​"/>
              <a:defRPr sz="1600" b="1" cap="all" spc="80" baseline="0"/>
            </a:lvl1pPr>
            <a:lvl2pPr marL="0" indent="0">
              <a:spcBef>
                <a:spcPts val="300"/>
              </a:spcBef>
              <a:spcAft>
                <a:spcPts val="300"/>
              </a:spcAft>
              <a:buFont typeface="Arial" panose="020B0604020202020204" pitchFamily="34" charset="0"/>
              <a:buChar char="​"/>
              <a:defRPr sz="1300" b="1">
                <a:solidFill>
                  <a:schemeClr val="accent5"/>
                </a:solidFill>
              </a:defRPr>
            </a:lvl2pPr>
            <a:lvl3pPr marL="0" indent="0">
              <a:buFont typeface="Arial" panose="020B0604020202020204" pitchFamily="34" charset="0"/>
              <a:buChar char="​"/>
              <a:defRPr sz="1200"/>
            </a:lvl3pPr>
            <a:lvl4pPr marL="0" indent="0">
              <a:buFontTx/>
              <a:buNone/>
              <a:defRPr sz="1100"/>
            </a:lvl4pPr>
            <a:lvl5pPr marL="0" indent="0">
              <a:buFontTx/>
              <a:buNone/>
              <a:defRPr sz="11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6" name="Picture Placeholder 42">
            <a:extLst>
              <a:ext uri="{FF2B5EF4-FFF2-40B4-BE49-F238E27FC236}">
                <a16:creationId xmlns:a16="http://schemas.microsoft.com/office/drawing/2014/main" id="{986DC55A-93FC-4829-B479-65F518EA5C06}"/>
              </a:ext>
            </a:extLst>
          </p:cNvPr>
          <p:cNvSpPr>
            <a:spLocks noGrp="1" noChangeAspect="1"/>
          </p:cNvSpPr>
          <p:nvPr>
            <p:ph type="pic" sz="quarter" idx="20" hasCustomPrompt="1"/>
          </p:nvPr>
        </p:nvSpPr>
        <p:spPr>
          <a:xfrm>
            <a:off x="1119176" y="4150637"/>
            <a:ext cx="1630800" cy="1630800"/>
          </a:xfrm>
        </p:spPr>
        <p:txBody>
          <a:bodyPr/>
          <a:lstStyle>
            <a:lvl1pPr marL="0" indent="0" algn="ctr">
              <a:buNone/>
              <a:defRPr sz="12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47" name="Text Placeholder 46">
            <a:extLst>
              <a:ext uri="{FF2B5EF4-FFF2-40B4-BE49-F238E27FC236}">
                <a16:creationId xmlns:a16="http://schemas.microsoft.com/office/drawing/2014/main" id="{C6188B0A-A96B-47E4-87E1-77AD17D8686E}"/>
              </a:ext>
            </a:extLst>
          </p:cNvPr>
          <p:cNvSpPr>
            <a:spLocks noGrp="1"/>
          </p:cNvSpPr>
          <p:nvPr>
            <p:ph type="body" sz="quarter" idx="15" hasCustomPrompt="1"/>
          </p:nvPr>
        </p:nvSpPr>
        <p:spPr>
          <a:xfrm>
            <a:off x="2901949" y="4150637"/>
            <a:ext cx="2970141" cy="1799313"/>
          </a:xfrm>
        </p:spPr>
        <p:txBody>
          <a:bodyPr/>
          <a:lstStyle>
            <a:lvl1pPr marL="0" indent="0">
              <a:spcBef>
                <a:spcPts val="0"/>
              </a:spcBef>
              <a:buFont typeface="Arial" panose="020B0604020202020204" pitchFamily="34" charset="0"/>
              <a:buChar char="​"/>
              <a:defRPr sz="1600" b="1" cap="all" spc="80" baseline="0"/>
            </a:lvl1pPr>
            <a:lvl2pPr marL="0" indent="0">
              <a:spcBef>
                <a:spcPts val="300"/>
              </a:spcBef>
              <a:spcAft>
                <a:spcPts val="300"/>
              </a:spcAft>
              <a:buFont typeface="Arial" panose="020B0604020202020204" pitchFamily="34" charset="0"/>
              <a:buChar char="​"/>
              <a:defRPr sz="1300" b="1">
                <a:solidFill>
                  <a:schemeClr val="accent5"/>
                </a:solidFill>
              </a:defRPr>
            </a:lvl2pPr>
            <a:lvl3pPr marL="0" indent="0">
              <a:buFont typeface="Arial" panose="020B0604020202020204" pitchFamily="34" charset="0"/>
              <a:buChar char="​"/>
              <a:defRPr sz="1200"/>
            </a:lvl3pPr>
            <a:lvl4pPr marL="0" indent="0">
              <a:defRPr sz="1100"/>
            </a:lvl4pPr>
            <a:lvl5pPr marL="0" indent="0">
              <a:defRPr sz="11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8" name="Picture Placeholder 42">
            <a:extLst>
              <a:ext uri="{FF2B5EF4-FFF2-40B4-BE49-F238E27FC236}">
                <a16:creationId xmlns:a16="http://schemas.microsoft.com/office/drawing/2014/main" id="{B665B955-B76D-4257-88A9-8E2A978FA6E4}"/>
              </a:ext>
            </a:extLst>
          </p:cNvPr>
          <p:cNvSpPr>
            <a:spLocks noGrp="1" noChangeAspect="1"/>
          </p:cNvSpPr>
          <p:nvPr>
            <p:ph type="pic" sz="quarter" idx="22" hasCustomPrompt="1"/>
          </p:nvPr>
        </p:nvSpPr>
        <p:spPr>
          <a:xfrm>
            <a:off x="6473938" y="1904400"/>
            <a:ext cx="1630800" cy="1630800"/>
          </a:xfrm>
        </p:spPr>
        <p:txBody>
          <a:bodyPr/>
          <a:lstStyle>
            <a:lvl1pPr marL="0" indent="0" algn="ctr">
              <a:buNone/>
              <a:defRPr sz="12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49" name="Text Placeholder 48">
            <a:extLst>
              <a:ext uri="{FF2B5EF4-FFF2-40B4-BE49-F238E27FC236}">
                <a16:creationId xmlns:a16="http://schemas.microsoft.com/office/drawing/2014/main" id="{1600BFC5-4161-4725-83A0-15D8C136CAFD}"/>
              </a:ext>
            </a:extLst>
          </p:cNvPr>
          <p:cNvSpPr>
            <a:spLocks noGrp="1"/>
          </p:cNvSpPr>
          <p:nvPr>
            <p:ph type="body" sz="quarter" idx="16" hasCustomPrompt="1"/>
          </p:nvPr>
        </p:nvSpPr>
        <p:spPr>
          <a:xfrm>
            <a:off x="8264908" y="1904400"/>
            <a:ext cx="2970000" cy="1800000"/>
          </a:xfrm>
        </p:spPr>
        <p:txBody>
          <a:bodyPr/>
          <a:lstStyle>
            <a:lvl1pPr marL="0" indent="0">
              <a:spcBef>
                <a:spcPts val="0"/>
              </a:spcBef>
              <a:buFont typeface="Arial" panose="020B0604020202020204" pitchFamily="34" charset="0"/>
              <a:buChar char="​"/>
              <a:defRPr sz="1600" b="1" cap="all" spc="80" baseline="0"/>
            </a:lvl1pPr>
            <a:lvl2pPr marL="0" indent="0">
              <a:spcBef>
                <a:spcPts val="300"/>
              </a:spcBef>
              <a:spcAft>
                <a:spcPts val="300"/>
              </a:spcAft>
              <a:buFont typeface="Arial" panose="020B0604020202020204" pitchFamily="34" charset="0"/>
              <a:buChar char="​"/>
              <a:defRPr sz="1300" b="1">
                <a:solidFill>
                  <a:schemeClr val="accent5"/>
                </a:solidFill>
              </a:defRPr>
            </a:lvl2pPr>
            <a:lvl3pPr marL="0" indent="0">
              <a:spcBef>
                <a:spcPts val="600"/>
              </a:spcBef>
              <a:buFont typeface="Arial" panose="020B0604020202020204" pitchFamily="34" charset="0"/>
              <a:buChar char="​"/>
              <a:defRPr sz="1200"/>
            </a:lvl3pPr>
            <a:lvl4pPr marL="0" indent="0">
              <a:spcBef>
                <a:spcPts val="600"/>
              </a:spcBef>
              <a:buFont typeface="Arial" panose="020B0604020202020204" pitchFamily="34" charset="0"/>
              <a:buChar char="​"/>
              <a:defRPr sz="1100"/>
            </a:lvl4pPr>
            <a:lvl5pPr marL="0" indent="0">
              <a:spcBef>
                <a:spcPts val="600"/>
              </a:spcBef>
              <a:buFont typeface="Arial" panose="020B0604020202020204" pitchFamily="34" charset="0"/>
              <a:buChar char="​"/>
              <a:defRPr sz="11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7" name="Picture Placeholder 42">
            <a:extLst>
              <a:ext uri="{FF2B5EF4-FFF2-40B4-BE49-F238E27FC236}">
                <a16:creationId xmlns:a16="http://schemas.microsoft.com/office/drawing/2014/main" id="{0D19C47F-A4F9-41D0-9E7F-748FC6B1CFBD}"/>
              </a:ext>
            </a:extLst>
          </p:cNvPr>
          <p:cNvSpPr>
            <a:spLocks noGrp="1" noChangeAspect="1"/>
          </p:cNvSpPr>
          <p:nvPr>
            <p:ph type="pic" sz="quarter" idx="21" hasCustomPrompt="1"/>
          </p:nvPr>
        </p:nvSpPr>
        <p:spPr>
          <a:xfrm>
            <a:off x="6473938" y="4150637"/>
            <a:ext cx="1630800" cy="1630800"/>
          </a:xfrm>
        </p:spPr>
        <p:txBody>
          <a:bodyPr/>
          <a:lstStyle>
            <a:lvl1pPr marL="0" indent="0" algn="ctr">
              <a:buNone/>
              <a:defRPr sz="12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51" name="Text Placeholder 50">
            <a:extLst>
              <a:ext uri="{FF2B5EF4-FFF2-40B4-BE49-F238E27FC236}">
                <a16:creationId xmlns:a16="http://schemas.microsoft.com/office/drawing/2014/main" id="{F30D9DF6-ADAA-44CF-BB7A-367E0861C43C}"/>
              </a:ext>
            </a:extLst>
          </p:cNvPr>
          <p:cNvSpPr>
            <a:spLocks noGrp="1"/>
          </p:cNvSpPr>
          <p:nvPr>
            <p:ph type="body" sz="quarter" idx="17" hasCustomPrompt="1"/>
          </p:nvPr>
        </p:nvSpPr>
        <p:spPr>
          <a:xfrm>
            <a:off x="8264908" y="4150636"/>
            <a:ext cx="2970000" cy="1799313"/>
          </a:xfrm>
        </p:spPr>
        <p:txBody>
          <a:bodyPr/>
          <a:lstStyle>
            <a:lvl1pPr marL="0" indent="0">
              <a:spcBef>
                <a:spcPts val="0"/>
              </a:spcBef>
              <a:buFont typeface="Arial" panose="020B0604020202020204" pitchFamily="34" charset="0"/>
              <a:buChar char="​"/>
              <a:defRPr sz="1600" b="1" cap="all" spc="80" baseline="0"/>
            </a:lvl1pPr>
            <a:lvl2pPr marL="0" indent="0">
              <a:spcBef>
                <a:spcPts val="300"/>
              </a:spcBef>
              <a:spcAft>
                <a:spcPts val="300"/>
              </a:spcAft>
              <a:buFont typeface="Arial" panose="020B0604020202020204" pitchFamily="34" charset="0"/>
              <a:buChar char="​"/>
              <a:defRPr sz="1300" b="1">
                <a:solidFill>
                  <a:schemeClr val="accent5"/>
                </a:solidFill>
              </a:defRPr>
            </a:lvl2pPr>
            <a:lvl3pPr marL="0" indent="0">
              <a:buFont typeface="Arial" panose="020B0604020202020204" pitchFamily="34" charset="0"/>
              <a:buChar char="​"/>
              <a:defRPr sz="1200"/>
            </a:lvl3pPr>
            <a:lvl4pPr marL="0" indent="0">
              <a:buFont typeface="Arial" panose="020B0604020202020204" pitchFamily="34" charset="0"/>
              <a:buChar char="​"/>
              <a:defRPr sz="1200"/>
            </a:lvl4pPr>
            <a:lvl5pPr marL="0" indent="0">
              <a:buFont typeface="Arial" panose="020B0604020202020204" pitchFamily="34" charset="0"/>
              <a:buChar char="​"/>
              <a:defRPr sz="12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3" name="Footer Placeholder 2">
            <a:extLst>
              <a:ext uri="{FF2B5EF4-FFF2-40B4-BE49-F238E27FC236}">
                <a16:creationId xmlns:a16="http://schemas.microsoft.com/office/drawing/2014/main" id="{97F93025-36CF-47D4-AA2B-61F2C2BDE63F}"/>
              </a:ext>
            </a:extLst>
          </p:cNvPr>
          <p:cNvSpPr>
            <a:spLocks noGrp="1"/>
          </p:cNvSpPr>
          <p:nvPr>
            <p:ph type="ftr" sz="quarter" idx="10"/>
          </p:nvPr>
        </p:nvSpPr>
        <p:spPr/>
        <p:txBody>
          <a:bodyPr/>
          <a:lstStyle/>
          <a:p>
            <a:endParaRPr lang="nb-NO" dirty="0"/>
          </a:p>
        </p:txBody>
      </p:sp>
      <p:sp>
        <p:nvSpPr>
          <p:cNvPr id="4" name="Date Placeholder 3">
            <a:extLst>
              <a:ext uri="{FF2B5EF4-FFF2-40B4-BE49-F238E27FC236}">
                <a16:creationId xmlns:a16="http://schemas.microsoft.com/office/drawing/2014/main" id="{C6C50469-C71D-4FC8-A9FC-4DC93C225BC7}"/>
              </a:ext>
            </a:extLst>
          </p:cNvPr>
          <p:cNvSpPr>
            <a:spLocks noGrp="1"/>
          </p:cNvSpPr>
          <p:nvPr>
            <p:ph type="dt" sz="half" idx="11"/>
          </p:nvPr>
        </p:nvSpPr>
        <p:spPr/>
        <p:txBody>
          <a:bodyPr/>
          <a:lstStyle/>
          <a:p>
            <a:endParaRPr lang="nb-NO" dirty="0"/>
          </a:p>
        </p:txBody>
      </p:sp>
      <p:sp>
        <p:nvSpPr>
          <p:cNvPr id="5" name="Slide Number Placeholder 4">
            <a:extLst>
              <a:ext uri="{FF2B5EF4-FFF2-40B4-BE49-F238E27FC236}">
                <a16:creationId xmlns:a16="http://schemas.microsoft.com/office/drawing/2014/main" id="{4C718D27-B9C4-491D-9227-64D0C2D2BECD}"/>
              </a:ext>
            </a:extLst>
          </p:cNvPr>
          <p:cNvSpPr>
            <a:spLocks noGrp="1"/>
          </p:cNvSpPr>
          <p:nvPr>
            <p:ph type="sldNum" sz="quarter" idx="12"/>
          </p:nvPr>
        </p:nvSpPr>
        <p:spPr/>
        <p:txBody>
          <a:body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35832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        Tittel E       (rundt bilde)">
    <p:bg bwMode="ltGray">
      <p:bgPr>
        <a:solidFill>
          <a:schemeClr val="tx2"/>
        </a:solidFill>
        <a:effectLst/>
      </p:bgPr>
    </p:bg>
    <p:spTree>
      <p:nvGrpSpPr>
        <p:cNvPr id="1" name=""/>
        <p:cNvGrpSpPr/>
        <p:nvPr/>
      </p:nvGrpSpPr>
      <p:grpSpPr>
        <a:xfrm>
          <a:off x="0" y="0"/>
          <a:ext cx="0" cy="0"/>
          <a:chOff x="0" y="0"/>
          <a:chExt cx="0" cy="0"/>
        </a:xfrm>
      </p:grpSpPr>
      <p:sp>
        <p:nvSpPr>
          <p:cNvPr id="25" name="Date" hidden="1"/>
          <p:cNvSpPr>
            <a:spLocks noGrp="1"/>
          </p:cNvSpPr>
          <p:nvPr>
            <p:ph type="dt" sz="half" idx="13"/>
          </p:nvPr>
        </p:nvSpPr>
        <p:spPr>
          <a:xfrm>
            <a:off x="0" y="6858000"/>
            <a:ext cx="0" cy="0"/>
          </a:xfrm>
        </p:spPr>
        <p:txBody>
          <a:bodyPr/>
          <a:lstStyle>
            <a:lvl1pPr>
              <a:defRPr sz="100" baseline="0">
                <a:noFill/>
              </a:defRPr>
            </a:lvl1pPr>
          </a:lstStyle>
          <a:p>
            <a:endParaRPr lang="nb-NO" dirty="0"/>
          </a:p>
        </p:txBody>
      </p:sp>
      <p:sp>
        <p:nvSpPr>
          <p:cNvPr id="26" name="Footer" hidden="1"/>
          <p:cNvSpPr>
            <a:spLocks noGrp="1"/>
          </p:cNvSpPr>
          <p:nvPr>
            <p:ph type="ftr" sz="quarter" idx="14"/>
          </p:nvPr>
        </p:nvSpPr>
        <p:spPr>
          <a:xfrm>
            <a:off x="0" y="6858000"/>
            <a:ext cx="0" cy="0"/>
          </a:xfrm>
        </p:spPr>
        <p:txBody>
          <a:bodyPr/>
          <a:lstStyle>
            <a:lvl1pPr>
              <a:defRPr>
                <a:noFill/>
              </a:defRPr>
            </a:lvl1pPr>
          </a:lstStyle>
          <a:p>
            <a:endParaRPr lang="nb-NO" dirty="0"/>
          </a:p>
        </p:txBody>
      </p:sp>
      <p:sp>
        <p:nvSpPr>
          <p:cNvPr id="4" name="Slide Number Placeholder 3" hidden="1"/>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sp>
        <p:nvSpPr>
          <p:cNvPr id="20" name="Picture Placeholder 8"/>
          <p:cNvSpPr>
            <a:spLocks noGrp="1"/>
          </p:cNvSpPr>
          <p:nvPr>
            <p:ph type="pic" sz="quarter" idx="12" hasCustomPrompt="1"/>
          </p:nvPr>
        </p:nvSpPr>
        <p:spPr>
          <a:xfrm>
            <a:off x="6247420" y="812461"/>
            <a:ext cx="5208959" cy="5208959"/>
          </a:xfrm>
          <a:prstGeom prst="ellipse">
            <a:avLst/>
          </a:prstGeom>
          <a:solidFill>
            <a:schemeClr val="bg1"/>
          </a:solidFill>
        </p:spPr>
        <p:txBody>
          <a:bodyPr lIns="0" tIns="0" rIns="0"/>
          <a:lstStyle>
            <a:lvl1pPr marL="0" indent="0" algn="ctr">
              <a:buFontTx/>
              <a:buNone/>
              <a:defRPr sz="1600">
                <a:solidFill>
                  <a:schemeClr val="tx1"/>
                </a:solidFill>
              </a:defRPr>
            </a:lvl1pPr>
          </a:lstStyle>
          <a:p>
            <a:r>
              <a:rPr lang="nb-NO" sz="1800" dirty="0"/>
              <a:t>Klikk på plassholderen og sett inn bilde via BrandMaster.</a:t>
            </a:r>
            <a:endParaRPr lang="nb-NO" dirty="0"/>
          </a:p>
        </p:txBody>
      </p:sp>
      <p:sp>
        <p:nvSpPr>
          <p:cNvPr id="18" name="Title 1">
            <a:extLst>
              <a:ext uri="{FF2B5EF4-FFF2-40B4-BE49-F238E27FC236}">
                <a16:creationId xmlns:a16="http://schemas.microsoft.com/office/drawing/2014/main" id="{A3406A88-D903-431D-99C1-3C4618899A22}"/>
              </a:ext>
            </a:extLst>
          </p:cNvPr>
          <p:cNvSpPr>
            <a:spLocks noGrp="1"/>
          </p:cNvSpPr>
          <p:nvPr>
            <p:ph type="title" hasCustomPrompt="1"/>
          </p:nvPr>
        </p:nvSpPr>
        <p:spPr>
          <a:xfrm>
            <a:off x="748917" y="1903412"/>
            <a:ext cx="5215050" cy="1637149"/>
          </a:xfrm>
        </p:spPr>
        <p:txBody>
          <a:bodyPr anchor="b" anchorCtr="0">
            <a:normAutofit/>
          </a:bodyPr>
          <a:lstStyle>
            <a:lvl1pPr>
              <a:lnSpc>
                <a:spcPct val="100000"/>
              </a:lnSpc>
              <a:defRPr sz="3400" b="1" cap="all" baseline="0">
                <a:solidFill>
                  <a:schemeClr val="bg1"/>
                </a:solidFill>
              </a:defRPr>
            </a:lvl1pPr>
          </a:lstStyle>
          <a:p>
            <a:r>
              <a:rPr lang="nb-NO" dirty="0"/>
              <a:t>Klikk for å legge til en tittel</a:t>
            </a:r>
            <a:endParaRPr lang="nb-NO"/>
          </a:p>
        </p:txBody>
      </p:sp>
      <p:sp>
        <p:nvSpPr>
          <p:cNvPr id="19" name="Subtitle 2">
            <a:extLst>
              <a:ext uri="{FF2B5EF4-FFF2-40B4-BE49-F238E27FC236}">
                <a16:creationId xmlns:a16="http://schemas.microsoft.com/office/drawing/2014/main" id="{B5F85C2C-8908-4259-9876-B6E99B2C4442}"/>
              </a:ext>
            </a:extLst>
          </p:cNvPr>
          <p:cNvSpPr>
            <a:spLocks noGrp="1"/>
          </p:cNvSpPr>
          <p:nvPr>
            <p:ph type="subTitle" idx="1" hasCustomPrompt="1"/>
          </p:nvPr>
        </p:nvSpPr>
        <p:spPr>
          <a:xfrm>
            <a:off x="755008" y="3708000"/>
            <a:ext cx="5209491" cy="958792"/>
          </a:xfrm>
        </p:spPr>
        <p:txBody>
          <a:bodyPr/>
          <a:lstStyle>
            <a:lvl1pPr marL="0" indent="0" algn="l">
              <a:spcBef>
                <a:spcPts val="0"/>
              </a:spcBef>
              <a:buFont typeface="Arial" panose="020B0604020202020204" pitchFamily="34" charset="0"/>
              <a:buChar char="​"/>
              <a:defRPr sz="1800" b="0">
                <a:solidFill>
                  <a:schemeClr val="bg1"/>
                </a:solidFill>
              </a:defRPr>
            </a:lvl1pPr>
            <a:lvl2pPr marL="0" indent="0" algn="l">
              <a:buFont typeface="Arial" panose="020B0604020202020204" pitchFamily="34" charset="0"/>
              <a:buNone/>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buFont typeface="Arial" panose="020B0604020202020204" pitchFamily="34" charset="0"/>
              <a:buChar char="​"/>
              <a:defRPr sz="2000">
                <a:solidFill>
                  <a:schemeClr val="bg1"/>
                </a:solidFill>
              </a:defRPr>
            </a:lvl4pPr>
            <a:lvl5pPr marL="0" indent="0" algn="l">
              <a:buFont typeface="Arial" panose="020B0604020202020204" pitchFamily="34" charset="0"/>
              <a:buChar char="​"/>
              <a:defRPr sz="2000">
                <a:solidFill>
                  <a:schemeClr val="bg1"/>
                </a:solidFill>
              </a:defRPr>
            </a:lvl5pPr>
            <a:lvl6pPr marL="0" indent="0" algn="l">
              <a:buFont typeface="Arial" panose="020B0604020202020204" pitchFamily="34" charset="0"/>
              <a:buChar char="​"/>
              <a:defRPr sz="2000">
                <a:solidFill>
                  <a:schemeClr val="bg1"/>
                </a:solidFill>
              </a:defRPr>
            </a:lvl6pPr>
            <a:lvl7pPr marL="0" indent="0" algn="l">
              <a:buFont typeface="Arial" panose="020B0604020202020204" pitchFamily="34" charset="0"/>
              <a:buChar char="​"/>
              <a:defRPr sz="2000">
                <a:solidFill>
                  <a:schemeClr val="bg1"/>
                </a:solidFill>
              </a:defRPr>
            </a:lvl7pPr>
            <a:lvl8pPr marL="0" indent="0" algn="l">
              <a:buFont typeface="Arial" panose="020B0604020202020204" pitchFamily="34" charset="0"/>
              <a:buChar char="​"/>
              <a:defRPr sz="2000">
                <a:solidFill>
                  <a:schemeClr val="bg1"/>
                </a:solidFill>
              </a:defRPr>
            </a:lvl8pPr>
            <a:lvl9pPr marL="0" indent="0" algn="l">
              <a:buFont typeface="Arial" panose="020B0604020202020204" pitchFamily="34" charset="0"/>
              <a:buChar char="​"/>
              <a:defRPr sz="2000">
                <a:solidFill>
                  <a:schemeClr val="bg1"/>
                </a:solidFill>
              </a:defRPr>
            </a:lvl9pPr>
          </a:lstStyle>
          <a:p>
            <a:r>
              <a:rPr lang="nb-NO" dirty="0"/>
              <a:t>Klikk for å legge til en undertittel </a:t>
            </a:r>
            <a:endParaRPr lang="nb-NO"/>
          </a:p>
        </p:txBody>
      </p:sp>
      <p:sp>
        <p:nvSpPr>
          <p:cNvPr id="29" name="TextBox 28">
            <a:extLst>
              <a:ext uri="{FF2B5EF4-FFF2-40B4-BE49-F238E27FC236}">
                <a16:creationId xmlns:a16="http://schemas.microsoft.com/office/drawing/2014/main" id="{2838ADEF-0BF7-45A4-92C7-8924FABF80E0}"/>
              </a:ext>
            </a:extLst>
          </p:cNvPr>
          <p:cNvSpPr txBox="1">
            <a:spLocks noChangeAspect="1"/>
          </p:cNvSpPr>
          <p:nvPr userDrawn="1"/>
        </p:nvSpPr>
        <p:spPr bwMode="gray">
          <a:xfrm>
            <a:off x="1116013" y="4963283"/>
            <a:ext cx="169200" cy="1896741"/>
          </a:xfrm>
          <a:custGeom>
            <a:avLst/>
            <a:gdLst>
              <a:gd name="connsiteX0" fmla="*/ 169200 w 169200"/>
              <a:gd name="connsiteY0" fmla="*/ 0 h 1896741"/>
              <a:gd name="connsiteX1" fmla="*/ 169200 w 169200"/>
              <a:gd name="connsiteY1" fmla="*/ 321812 h 1896741"/>
              <a:gd name="connsiteX2" fmla="*/ 169200 w 169200"/>
              <a:gd name="connsiteY2" fmla="*/ 495070 h 1896741"/>
              <a:gd name="connsiteX3" fmla="*/ 169200 w 169200"/>
              <a:gd name="connsiteY3" fmla="*/ 643624 h 1896741"/>
              <a:gd name="connsiteX4" fmla="*/ 169200 w 169200"/>
              <a:gd name="connsiteY4" fmla="*/ 646519 h 1896741"/>
              <a:gd name="connsiteX5" fmla="*/ 169200 w 169200"/>
              <a:gd name="connsiteY5" fmla="*/ 834532 h 1896741"/>
              <a:gd name="connsiteX6" fmla="*/ 169200 w 169200"/>
              <a:gd name="connsiteY6" fmla="*/ 968331 h 1896741"/>
              <a:gd name="connsiteX7" fmla="*/ 169200 w 169200"/>
              <a:gd name="connsiteY7" fmla="*/ 1062209 h 1896741"/>
              <a:gd name="connsiteX8" fmla="*/ 169200 w 169200"/>
              <a:gd name="connsiteY8" fmla="*/ 1141589 h 1896741"/>
              <a:gd name="connsiteX9" fmla="*/ 169200 w 169200"/>
              <a:gd name="connsiteY9" fmla="*/ 1290143 h 1896741"/>
              <a:gd name="connsiteX10" fmla="*/ 169200 w 169200"/>
              <a:gd name="connsiteY10" fmla="*/ 1384021 h 1896741"/>
              <a:gd name="connsiteX11" fmla="*/ 169200 w 169200"/>
              <a:gd name="connsiteY11" fmla="*/ 1481051 h 1896741"/>
              <a:gd name="connsiteX12" fmla="*/ 169200 w 169200"/>
              <a:gd name="connsiteY12" fmla="*/ 1557279 h 1896741"/>
              <a:gd name="connsiteX13" fmla="*/ 169200 w 169200"/>
              <a:gd name="connsiteY13" fmla="*/ 1705833 h 1896741"/>
              <a:gd name="connsiteX14" fmla="*/ 169200 w 169200"/>
              <a:gd name="connsiteY14" fmla="*/ 1896741 h 1896741"/>
              <a:gd name="connsiteX15" fmla="*/ 0 w 169200"/>
              <a:gd name="connsiteY15" fmla="*/ 1896741 h 1896741"/>
              <a:gd name="connsiteX16" fmla="*/ 0 w 169200"/>
              <a:gd name="connsiteY16" fmla="*/ 1705833 h 1896741"/>
              <a:gd name="connsiteX17" fmla="*/ 0 w 169200"/>
              <a:gd name="connsiteY17" fmla="*/ 1677252 h 1896741"/>
              <a:gd name="connsiteX18" fmla="*/ 0 w 169200"/>
              <a:gd name="connsiteY18" fmla="*/ 1503995 h 1896741"/>
              <a:gd name="connsiteX19" fmla="*/ 0 w 169200"/>
              <a:gd name="connsiteY19" fmla="*/ 1481051 h 1896741"/>
              <a:gd name="connsiteX20" fmla="*/ 0 w 169200"/>
              <a:gd name="connsiteY20" fmla="*/ 1290143 h 1896741"/>
              <a:gd name="connsiteX21" fmla="*/ 0 w 169200"/>
              <a:gd name="connsiteY21" fmla="*/ 1261562 h 1896741"/>
              <a:gd name="connsiteX22" fmla="*/ 0 w 169200"/>
              <a:gd name="connsiteY22" fmla="*/ 1182183 h 1896741"/>
              <a:gd name="connsiteX23" fmla="*/ 0 w 169200"/>
              <a:gd name="connsiteY23" fmla="*/ 1088305 h 1896741"/>
              <a:gd name="connsiteX24" fmla="*/ 0 w 169200"/>
              <a:gd name="connsiteY24" fmla="*/ 834532 h 1896741"/>
              <a:gd name="connsiteX25" fmla="*/ 0 w 169200"/>
              <a:gd name="connsiteY25" fmla="*/ 766493 h 1896741"/>
              <a:gd name="connsiteX26" fmla="*/ 0 w 169200"/>
              <a:gd name="connsiteY26" fmla="*/ 643624 h 1896741"/>
              <a:gd name="connsiteX27" fmla="*/ 0 w 169200"/>
              <a:gd name="connsiteY27" fmla="*/ 615043 h 1896741"/>
              <a:gd name="connsiteX28" fmla="*/ 0 w 169200"/>
              <a:gd name="connsiteY28" fmla="*/ 441786 h 1896741"/>
              <a:gd name="connsiteX29" fmla="*/ 0 w 169200"/>
              <a:gd name="connsiteY29" fmla="*/ 119974 h 189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9200" h="1896741">
                <a:moveTo>
                  <a:pt x="169200" y="0"/>
                </a:moveTo>
                <a:lnTo>
                  <a:pt x="169200" y="321812"/>
                </a:lnTo>
                <a:lnTo>
                  <a:pt x="169200" y="495070"/>
                </a:lnTo>
                <a:lnTo>
                  <a:pt x="169200" y="643624"/>
                </a:lnTo>
                <a:lnTo>
                  <a:pt x="169200" y="646519"/>
                </a:lnTo>
                <a:lnTo>
                  <a:pt x="169200" y="834532"/>
                </a:lnTo>
                <a:lnTo>
                  <a:pt x="169200" y="968331"/>
                </a:lnTo>
                <a:lnTo>
                  <a:pt x="169200" y="1062209"/>
                </a:lnTo>
                <a:lnTo>
                  <a:pt x="169200" y="1141589"/>
                </a:lnTo>
                <a:lnTo>
                  <a:pt x="169200" y="1290143"/>
                </a:lnTo>
                <a:lnTo>
                  <a:pt x="169200" y="1384021"/>
                </a:lnTo>
                <a:lnTo>
                  <a:pt x="169200" y="1481051"/>
                </a:lnTo>
                <a:lnTo>
                  <a:pt x="169200" y="1557279"/>
                </a:lnTo>
                <a:lnTo>
                  <a:pt x="169200" y="1705833"/>
                </a:lnTo>
                <a:lnTo>
                  <a:pt x="169200" y="1896741"/>
                </a:lnTo>
                <a:lnTo>
                  <a:pt x="0" y="1896741"/>
                </a:lnTo>
                <a:lnTo>
                  <a:pt x="0" y="1705833"/>
                </a:lnTo>
                <a:lnTo>
                  <a:pt x="0" y="1677252"/>
                </a:lnTo>
                <a:lnTo>
                  <a:pt x="0" y="1503995"/>
                </a:lnTo>
                <a:lnTo>
                  <a:pt x="0" y="1481051"/>
                </a:lnTo>
                <a:lnTo>
                  <a:pt x="0" y="1290143"/>
                </a:lnTo>
                <a:lnTo>
                  <a:pt x="0" y="1261562"/>
                </a:lnTo>
                <a:lnTo>
                  <a:pt x="0" y="1182183"/>
                </a:lnTo>
                <a:lnTo>
                  <a:pt x="0" y="1088305"/>
                </a:lnTo>
                <a:lnTo>
                  <a:pt x="0" y="834532"/>
                </a:lnTo>
                <a:lnTo>
                  <a:pt x="0" y="766493"/>
                </a:lnTo>
                <a:lnTo>
                  <a:pt x="0" y="643624"/>
                </a:lnTo>
                <a:lnTo>
                  <a:pt x="0" y="615043"/>
                </a:lnTo>
                <a:lnTo>
                  <a:pt x="0" y="441786"/>
                </a:lnTo>
                <a:lnTo>
                  <a:pt x="0" y="119974"/>
                </a:lnTo>
                <a:close/>
              </a:path>
            </a:pathLst>
          </a:custGeom>
          <a:solidFill>
            <a:schemeClr val="bg1"/>
          </a:solidFill>
        </p:spPr>
        <p:txBody>
          <a:bodyPr wrap="square">
            <a:noAutofit/>
          </a:bodyPr>
          <a:lstStyle>
            <a:lvl1pPr marL="0" indent="0" algn="l" defTabSz="1218786" rtl="0" eaLnBrk="1" latinLnBrk="0" hangingPunct="1">
              <a:lnSpc>
                <a:spcPct val="100000"/>
              </a:lnSpc>
              <a:spcBef>
                <a:spcPts val="600"/>
              </a:spcBef>
              <a:spcAft>
                <a:spcPts val="0"/>
              </a:spcAft>
              <a:buClr>
                <a:srgbClr val="ED1A3B"/>
              </a:buClr>
              <a:buFont typeface="Trebuchet MS" panose="020B0603020202020204" pitchFamily="34" charset="0"/>
              <a:buNone/>
              <a:defRPr sz="100" b="0" kern="1200">
                <a:no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1" kern="120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7pPr>
            <a:lvl8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8pPr>
            <a:lvl9pPr marL="0" indent="0" algn="l" defTabSz="1218786" rtl="0" eaLnBrk="1" latinLnBrk="0" hangingPunct="1">
              <a:lnSpc>
                <a:spcPct val="88000"/>
              </a:lnSpc>
              <a:spcBef>
                <a:spcPts val="600"/>
              </a:spcBef>
              <a:spcAft>
                <a:spcPts val="0"/>
              </a:spcAft>
              <a:buClr>
                <a:schemeClr val="tx1"/>
              </a:buClr>
              <a:buFont typeface="Arial" panose="020B0604020202020204" pitchFamily="34" charset="0"/>
              <a:buChar char="​"/>
              <a:defRPr sz="3200" b="1" kern="1200">
                <a:solidFill>
                  <a:schemeClr val="tx1"/>
                </a:solidFill>
                <a:latin typeface="+mj-lt"/>
                <a:ea typeface="+mn-ea"/>
                <a:cs typeface="+mn-cs"/>
              </a:defRPr>
            </a:lvl9pPr>
          </a:lstStyle>
          <a:p>
            <a:r>
              <a:rPr lang="nb-NO" dirty="0"/>
              <a:t>.</a:t>
            </a:r>
            <a:endParaRPr lang="nb-NO"/>
          </a:p>
        </p:txBody>
      </p:sp>
      <p:sp>
        <p:nvSpPr>
          <p:cNvPr id="24" name="TextBox 23">
            <a:extLst>
              <a:ext uri="{FF2B5EF4-FFF2-40B4-BE49-F238E27FC236}">
                <a16:creationId xmlns:a16="http://schemas.microsoft.com/office/drawing/2014/main" id="{12D45942-A483-4808-81F2-8D501E3577D2}"/>
              </a:ext>
            </a:extLst>
          </p:cNvPr>
          <p:cNvSpPr txBox="1">
            <a:spLocks noChangeAspect="1"/>
          </p:cNvSpPr>
          <p:nvPr userDrawn="1"/>
        </p:nvSpPr>
        <p:spPr bwMode="gray">
          <a:xfrm>
            <a:off x="1116013" y="-7740"/>
            <a:ext cx="169200" cy="1704603"/>
          </a:xfrm>
          <a:custGeom>
            <a:avLst/>
            <a:gdLst>
              <a:gd name="connsiteX0" fmla="*/ 0 w 169200"/>
              <a:gd name="connsiteY0" fmla="*/ 0 h 1704603"/>
              <a:gd name="connsiteX1" fmla="*/ 169200 w 169200"/>
              <a:gd name="connsiteY1" fmla="*/ 0 h 1704603"/>
              <a:gd name="connsiteX2" fmla="*/ 169200 w 169200"/>
              <a:gd name="connsiteY2" fmla="*/ 294203 h 1704603"/>
              <a:gd name="connsiteX3" fmla="*/ 169200 w 169200"/>
              <a:gd name="connsiteY3" fmla="*/ 1290426 h 1704603"/>
              <a:gd name="connsiteX4" fmla="*/ 169200 w 169200"/>
              <a:gd name="connsiteY4" fmla="*/ 1584629 h 1704603"/>
              <a:gd name="connsiteX5" fmla="*/ 0 w 169200"/>
              <a:gd name="connsiteY5" fmla="*/ 1704603 h 1704603"/>
              <a:gd name="connsiteX6" fmla="*/ 0 w 169200"/>
              <a:gd name="connsiteY6" fmla="*/ 1410400 h 1704603"/>
              <a:gd name="connsiteX7" fmla="*/ 0 w 169200"/>
              <a:gd name="connsiteY7" fmla="*/ 1362185 h 1704603"/>
              <a:gd name="connsiteX8" fmla="*/ 0 w 169200"/>
              <a:gd name="connsiteY8" fmla="*/ 1067982 h 1704603"/>
              <a:gd name="connsiteX9" fmla="*/ 0 w 169200"/>
              <a:gd name="connsiteY9" fmla="*/ 1056177 h 1704603"/>
              <a:gd name="connsiteX10" fmla="*/ 0 w 169200"/>
              <a:gd name="connsiteY10" fmla="*/ 875310 h 1704603"/>
              <a:gd name="connsiteX11" fmla="*/ 0 w 169200"/>
              <a:gd name="connsiteY11" fmla="*/ 761974 h 1704603"/>
              <a:gd name="connsiteX12" fmla="*/ 0 w 169200"/>
              <a:gd name="connsiteY12" fmla="*/ 713759 h 1704603"/>
              <a:gd name="connsiteX13" fmla="*/ 0 w 169200"/>
              <a:gd name="connsiteY13" fmla="*/ 581107 h 1704603"/>
              <a:gd name="connsiteX14" fmla="*/ 0 w 169200"/>
              <a:gd name="connsiteY14" fmla="*/ 419556 h 1704603"/>
              <a:gd name="connsiteX15" fmla="*/ 0 w 169200"/>
              <a:gd name="connsiteY15" fmla="*/ 294203 h 170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9200" h="1704603">
                <a:moveTo>
                  <a:pt x="0" y="0"/>
                </a:moveTo>
                <a:lnTo>
                  <a:pt x="169200" y="0"/>
                </a:lnTo>
                <a:lnTo>
                  <a:pt x="169200" y="294203"/>
                </a:lnTo>
                <a:lnTo>
                  <a:pt x="169200" y="1290426"/>
                </a:lnTo>
                <a:lnTo>
                  <a:pt x="169200" y="1584629"/>
                </a:lnTo>
                <a:lnTo>
                  <a:pt x="0" y="1704603"/>
                </a:lnTo>
                <a:lnTo>
                  <a:pt x="0" y="1410400"/>
                </a:lnTo>
                <a:lnTo>
                  <a:pt x="0" y="1362185"/>
                </a:lnTo>
                <a:lnTo>
                  <a:pt x="0" y="1067982"/>
                </a:lnTo>
                <a:lnTo>
                  <a:pt x="0" y="1056177"/>
                </a:lnTo>
                <a:lnTo>
                  <a:pt x="0" y="875310"/>
                </a:lnTo>
                <a:lnTo>
                  <a:pt x="0" y="761974"/>
                </a:lnTo>
                <a:lnTo>
                  <a:pt x="0" y="713759"/>
                </a:lnTo>
                <a:lnTo>
                  <a:pt x="0" y="581107"/>
                </a:lnTo>
                <a:lnTo>
                  <a:pt x="0" y="419556"/>
                </a:lnTo>
                <a:lnTo>
                  <a:pt x="0" y="294203"/>
                </a:lnTo>
                <a:close/>
              </a:path>
            </a:pathLst>
          </a:custGeom>
          <a:solidFill>
            <a:schemeClr val="bg1"/>
          </a:solidFill>
        </p:spPr>
        <p:txBody>
          <a:bodyPr wrap="square">
            <a:noAutofit/>
          </a:bodyPr>
          <a:lstStyle>
            <a:lvl1pPr marL="0" indent="0" algn="l" defTabSz="1218786" rtl="0" eaLnBrk="1" latinLnBrk="0" hangingPunct="1">
              <a:lnSpc>
                <a:spcPct val="100000"/>
              </a:lnSpc>
              <a:spcBef>
                <a:spcPts val="600"/>
              </a:spcBef>
              <a:spcAft>
                <a:spcPts val="0"/>
              </a:spcAft>
              <a:buClr>
                <a:srgbClr val="ED1A3B"/>
              </a:buClr>
              <a:buFont typeface="Trebuchet MS" panose="020B0603020202020204" pitchFamily="34" charset="0"/>
              <a:buNone/>
              <a:defRPr sz="100" b="0" kern="1200">
                <a:no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1" kern="120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7pPr>
            <a:lvl8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8pPr>
            <a:lvl9pPr marL="0" indent="0" algn="l" defTabSz="1218786" rtl="0" eaLnBrk="1" latinLnBrk="0" hangingPunct="1">
              <a:lnSpc>
                <a:spcPct val="88000"/>
              </a:lnSpc>
              <a:spcBef>
                <a:spcPts val="600"/>
              </a:spcBef>
              <a:spcAft>
                <a:spcPts val="0"/>
              </a:spcAft>
              <a:buClr>
                <a:schemeClr val="tx1"/>
              </a:buClr>
              <a:buFont typeface="Arial" panose="020B0604020202020204" pitchFamily="34" charset="0"/>
              <a:buChar char="​"/>
              <a:defRPr sz="3200" b="1" kern="1200">
                <a:solidFill>
                  <a:schemeClr val="tx1"/>
                </a:solidFill>
                <a:latin typeface="+mj-lt"/>
                <a:ea typeface="+mn-ea"/>
                <a:cs typeface="+mn-cs"/>
              </a:defRPr>
            </a:lvl9pPr>
          </a:lstStyle>
          <a:p>
            <a:r>
              <a:rPr lang="nb-NO" dirty="0"/>
              <a:t>.</a:t>
            </a:r>
            <a:endParaRPr lang="nb-NO"/>
          </a:p>
        </p:txBody>
      </p:sp>
      <p:sp>
        <p:nvSpPr>
          <p:cNvPr id="15" name="Rectangle 14">
            <a:extLst>
              <a:ext uri="{FF2B5EF4-FFF2-40B4-BE49-F238E27FC236}">
                <a16:creationId xmlns:a16="http://schemas.microsoft.com/office/drawing/2014/main" id="{E0B48888-05B3-4F08-8B8D-DD0CFDCBD601}"/>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bakgrunnsfarge: </a:t>
            </a:r>
            <a:r>
              <a:rPr kumimoji="0" lang="nb-NO" sz="1200" b="0" i="0" u="none" strike="noStrike" cap="none" normalizeH="0" baseline="0" dirty="0">
                <a:ln>
                  <a:noFill/>
                </a:ln>
                <a:effectLst/>
              </a:rPr>
              <a:t>Høyreklikk utenfor lysbildet, velg </a:t>
            </a:r>
            <a:r>
              <a:rPr kumimoji="0" lang="nb-NO" sz="1200" b="1" i="0" u="none" strike="noStrike" cap="none" normalizeH="0" baseline="0" dirty="0">
                <a:ln>
                  <a:noFill/>
                </a:ln>
                <a:effectLst/>
              </a:rPr>
              <a:t>Formater bakgrunn</a:t>
            </a:r>
            <a:r>
              <a:rPr kumimoji="0" lang="nb-NO" sz="1200" b="0" i="0" u="none" strike="noStrike" cap="none" normalizeH="0" baseline="0" dirty="0">
                <a:ln>
                  <a:noFill/>
                </a:ln>
                <a:effectLst/>
              </a:rPr>
              <a:t>,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
        <p:nvSpPr>
          <p:cNvPr id="31" name="Disclaimer" descr="{&quot;templafy&quot;:{&quot;id&quot;:&quot;35a49ac8-509a-4c41-96d7-a41627e76a8d&quot;}}">
            <a:extLst>
              <a:ext uri="{FF2B5EF4-FFF2-40B4-BE49-F238E27FC236}">
                <a16:creationId xmlns:a16="http://schemas.microsoft.com/office/drawing/2014/main" id="{F6C85AAB-8A6C-4BF5-899F-1C4DB59FFA82}"/>
              </a:ext>
            </a:extLst>
          </p:cNvPr>
          <p:cNvSpPr/>
          <p:nvPr userDrawn="1"/>
        </p:nvSpPr>
        <p:spPr bwMode="white">
          <a:xfrm>
            <a:off x="1437471" y="6242400"/>
            <a:ext cx="5471329" cy="448727"/>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b"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850" b="0" i="0" u="none" strike="noStrike" cap="none" normalizeH="0" baseline="0" noProof="0" dirty="0">
                <a:ln>
                  <a:noFill/>
                </a:ln>
                <a:solidFill>
                  <a:schemeClr val="bg1"/>
                </a:solidFill>
                <a:effectLst/>
              </a:rPr>
              <a:t>Alt innhold i denne presentasjonen tilhører BDO AS eller BDO Advokater AS og skal ikke kopieres eller distribueres uten vårt skriftlige samtykke.</a:t>
            </a:r>
            <a:endParaRPr lang="nb-NO"/>
          </a:p>
        </p:txBody>
      </p:sp>
      <p:pic>
        <p:nvPicPr>
          <p:cNvPr id="14" name="Logo" descr="{&quot;templafy&quot;:{&quot;id&quot;:&quot;ac673d35-ee6e-4288-babb-03214cf91977&quot;}}">
            <a:extLst>
              <a:ext uri="{FF2B5EF4-FFF2-40B4-BE49-F238E27FC236}">
                <a16:creationId xmlns:a16="http://schemas.microsoft.com/office/drawing/2014/main" id="{08F2A69B-E353-4766-8811-6E9311325E8A}"/>
              </a:ext>
            </a:extLst>
          </p:cNvPr>
          <p:cNvPicPr>
            <a:picLocks noChangeAspect="1"/>
          </p:cNvPicPr>
          <p:nvPr userDrawn="1"/>
        </p:nvPicPr>
        <p:blipFill>
          <a:blip r:embed="rId2"/>
          <a:srcRect/>
          <a:stretch/>
        </p:blipFill>
        <p:spPr>
          <a:xfrm>
            <a:off x="10817943" y="6164541"/>
            <a:ext cx="857325" cy="498197"/>
          </a:xfrm>
          <a:prstGeom prst="rect">
            <a:avLst/>
          </a:prstGeom>
        </p:spPr>
      </p:pic>
      <p:sp>
        <p:nvSpPr>
          <p:cNvPr id="17" name="Name">
            <a:extLst>
              <a:ext uri="{FF2B5EF4-FFF2-40B4-BE49-F238E27FC236}">
                <a16:creationId xmlns:a16="http://schemas.microsoft.com/office/drawing/2014/main" id="{CEEB5135-AB1A-4A1B-ACBA-01CACE665BFD}"/>
              </a:ext>
            </a:extLst>
          </p:cNvPr>
          <p:cNvSpPr>
            <a:spLocks noGrp="1"/>
          </p:cNvSpPr>
          <p:nvPr>
            <p:ph type="body" sz="quarter" idx="11" hasCustomPrompt="1"/>
          </p:nvPr>
        </p:nvSpPr>
        <p:spPr bwMode="gray">
          <a:xfrm>
            <a:off x="1441441" y="5952141"/>
            <a:ext cx="5467360" cy="161376"/>
          </a:xfrm>
          <a:prstGeom prst="rect">
            <a:avLst/>
          </a:prstGeom>
        </p:spPr>
        <p:txBody>
          <a:bodyPr vert="horz" wrap="square" lIns="0" tIns="0" rIns="0" bIns="0" rtlCol="0" anchor="b" anchorCtr="0">
            <a:noAutofit/>
          </a:bodyPr>
          <a:lstStyle>
            <a:lvl1pPr marL="0" indent="0" algn="l" defTabSz="1218786" rtl="0" eaLnBrk="1" latinLnBrk="0" hangingPunct="1">
              <a:lnSpc>
                <a:spcPct val="100000"/>
              </a:lnSpc>
              <a:spcBef>
                <a:spcPts val="0"/>
              </a:spcBef>
              <a:spcAft>
                <a:spcPts val="0"/>
              </a:spcAft>
              <a:buNone/>
              <a:defRPr lang="en-GB" sz="850" b="0" kern="1200" cap="all" baseline="0" dirty="0" smtClean="0">
                <a:solidFill>
                  <a:schemeClr val="bg1"/>
                </a:solidFill>
                <a:latin typeface="+mn-lt"/>
                <a:ea typeface="+mj-ea"/>
                <a:cs typeface="+mj-cs"/>
              </a:defRPr>
            </a:lvl1pPr>
            <a:lvl2pPr>
              <a:spcBef>
                <a:spcPts val="0"/>
              </a:spcBef>
              <a:spcAft>
                <a:spcPts val="0"/>
              </a:spcAft>
              <a:defRPr sz="1600" b="0" cap="all" baseline="0">
                <a:solidFill>
                  <a:schemeClr val="tx1"/>
                </a:solidFill>
              </a:defRPr>
            </a:lvl2pPr>
            <a:lvl3pPr>
              <a:defRPr sz="1600" b="0" cap="all" baseline="0">
                <a:solidFill>
                  <a:schemeClr val="bg1"/>
                </a:solidFill>
              </a:defRPr>
            </a:lvl3pPr>
            <a:lvl4pPr>
              <a:defRPr sz="1600" b="0" cap="all" baseline="0">
                <a:solidFill>
                  <a:schemeClr val="bg1"/>
                </a:solidFill>
              </a:defRPr>
            </a:lvl4pPr>
            <a:lvl5pPr>
              <a:defRPr sz="1600" b="0" cap="all" baseline="0">
                <a:solidFill>
                  <a:schemeClr val="bg1"/>
                </a:solidFill>
              </a:defRPr>
            </a:lvl5pPr>
          </a:lstStyle>
          <a:p>
            <a:pPr lvl="0"/>
            <a:r>
              <a:rPr lang="nb-NO" dirty="0"/>
              <a:t>Forfatternavn</a:t>
            </a:r>
            <a:endParaRPr lang="nb-NO"/>
          </a:p>
        </p:txBody>
      </p:sp>
      <p:sp>
        <p:nvSpPr>
          <p:cNvPr id="21" name="Text Placeholder 2">
            <a:extLst>
              <a:ext uri="{FF2B5EF4-FFF2-40B4-BE49-F238E27FC236}">
                <a16:creationId xmlns:a16="http://schemas.microsoft.com/office/drawing/2014/main" id="{53DF888D-898D-4973-9081-8787B366CF91}"/>
              </a:ext>
            </a:extLst>
          </p:cNvPr>
          <p:cNvSpPr>
            <a:spLocks noGrp="1"/>
          </p:cNvSpPr>
          <p:nvPr>
            <p:ph type="body" sz="quarter" idx="21" hasCustomPrompt="1"/>
          </p:nvPr>
        </p:nvSpPr>
        <p:spPr>
          <a:xfrm>
            <a:off x="1441440" y="6119014"/>
            <a:ext cx="5467360" cy="184666"/>
          </a:xfrm>
        </p:spPr>
        <p:txBody>
          <a:bodyPr/>
          <a:lstStyle>
            <a:lvl1pPr marL="0" indent="0">
              <a:buNone/>
              <a:defRPr sz="850" cap="all">
                <a:solidFill>
                  <a:schemeClr val="bg1"/>
                </a:solidFill>
              </a:defRPr>
            </a:lvl1pPr>
            <a:lvl2pPr marL="252000" indent="0">
              <a:buNone/>
              <a:defRPr sz="850" cap="all"/>
            </a:lvl2pPr>
            <a:lvl3pPr marL="468000" indent="0">
              <a:buNone/>
              <a:defRPr sz="850" cap="all"/>
            </a:lvl3pPr>
            <a:lvl4pPr marL="648000" indent="0">
              <a:buNone/>
              <a:defRPr sz="850" cap="all"/>
            </a:lvl4pPr>
            <a:lvl5pPr>
              <a:buNone/>
              <a:defRPr sz="850" cap="all"/>
            </a:lvl5pPr>
          </a:lstStyle>
          <a:p>
            <a:pPr lvl="0"/>
            <a:r>
              <a:rPr lang="nb-NO" dirty="0"/>
              <a:t>Dato</a:t>
            </a:r>
            <a:endParaRPr lang="nb-NO"/>
          </a:p>
        </p:txBody>
      </p:sp>
    </p:spTree>
    <p:extLst>
      <p:ext uri="{BB962C8B-B14F-4D97-AF65-F5344CB8AC3E}">
        <p14:creationId xmlns:p14="http://schemas.microsoft.com/office/powerpoint/2010/main" val="94626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ks team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66BC-87AF-48DA-B63F-905EEFDB64EC}"/>
              </a:ext>
            </a:extLst>
          </p:cNvPr>
          <p:cNvSpPr>
            <a:spLocks noGrp="1"/>
          </p:cNvSpPr>
          <p:nvPr>
            <p:ph type="title" hasCustomPrompt="1"/>
          </p:nvPr>
        </p:nvSpPr>
        <p:spPr/>
        <p:txBody>
          <a:bodyPr/>
          <a:lstStyle/>
          <a:p>
            <a:r>
              <a:rPr lang="nb-NO" dirty="0"/>
              <a:t>Klikk for å legge til en tittel</a:t>
            </a:r>
          </a:p>
        </p:txBody>
      </p:sp>
      <p:sp>
        <p:nvSpPr>
          <p:cNvPr id="6" name="Rectangle 5">
            <a:extLst>
              <a:ext uri="{FF2B5EF4-FFF2-40B4-BE49-F238E27FC236}">
                <a16:creationId xmlns:a16="http://schemas.microsoft.com/office/drawing/2014/main" id="{27CB0C82-C00F-43CA-A793-2CBA0ACDACB8}"/>
              </a:ext>
            </a:extLst>
          </p:cNvPr>
          <p:cNvSpPr/>
          <p:nvPr userDrawn="1"/>
        </p:nvSpPr>
        <p:spPr>
          <a:xfrm>
            <a:off x="516498" y="1904569"/>
            <a:ext cx="45719" cy="1202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0000"/>
              </a:solidFill>
              <a:latin typeface="Trebuchet MS" panose="020B0703020202090204" pitchFamily="34" charset="0"/>
            </a:endParaRPr>
          </a:p>
        </p:txBody>
      </p:sp>
      <p:sp>
        <p:nvSpPr>
          <p:cNvPr id="16" name="Rectangle 24">
            <a:extLst>
              <a:ext uri="{FF2B5EF4-FFF2-40B4-BE49-F238E27FC236}">
                <a16:creationId xmlns:a16="http://schemas.microsoft.com/office/drawing/2014/main" id="{40D28544-6F7D-4DBB-88F7-17FCA5FF0F3E}"/>
              </a:ext>
            </a:extLst>
          </p:cNvPr>
          <p:cNvSpPr/>
          <p:nvPr userDrawn="1"/>
        </p:nvSpPr>
        <p:spPr>
          <a:xfrm>
            <a:off x="516498" y="4248000"/>
            <a:ext cx="45719" cy="1202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0000"/>
              </a:solidFill>
              <a:latin typeface="Trebuchet MS" panose="020B0703020202090204" pitchFamily="34" charset="0"/>
            </a:endParaRPr>
          </a:p>
        </p:txBody>
      </p:sp>
      <p:sp>
        <p:nvSpPr>
          <p:cNvPr id="43" name="Picture Placeholder 42">
            <a:extLst>
              <a:ext uri="{FF2B5EF4-FFF2-40B4-BE49-F238E27FC236}">
                <a16:creationId xmlns:a16="http://schemas.microsoft.com/office/drawing/2014/main" id="{F5284064-43C4-4066-A014-C7D08CA1B8F0}"/>
              </a:ext>
            </a:extLst>
          </p:cNvPr>
          <p:cNvSpPr>
            <a:spLocks noGrp="1" noChangeAspect="1"/>
          </p:cNvSpPr>
          <p:nvPr>
            <p:ph type="pic" sz="quarter" idx="13" hasCustomPrompt="1"/>
          </p:nvPr>
        </p:nvSpPr>
        <p:spPr>
          <a:xfrm>
            <a:off x="560696" y="1904569"/>
            <a:ext cx="1202400" cy="1202400"/>
          </a:xfrm>
        </p:spPr>
        <p:txBody>
          <a:bodyPr/>
          <a:lstStyle>
            <a:lvl1pPr marL="0" indent="0" algn="ctr">
              <a:buNone/>
              <a:defRPr sz="9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45" name="Text Placeholder 44">
            <a:extLst>
              <a:ext uri="{FF2B5EF4-FFF2-40B4-BE49-F238E27FC236}">
                <a16:creationId xmlns:a16="http://schemas.microsoft.com/office/drawing/2014/main" id="{A088707C-330A-4D6A-A3BB-6973B997B6E3}"/>
              </a:ext>
            </a:extLst>
          </p:cNvPr>
          <p:cNvSpPr>
            <a:spLocks noGrp="1"/>
          </p:cNvSpPr>
          <p:nvPr>
            <p:ph type="body" sz="quarter" idx="14" hasCustomPrompt="1"/>
          </p:nvPr>
        </p:nvSpPr>
        <p:spPr>
          <a:xfrm>
            <a:off x="1897063" y="1904569"/>
            <a:ext cx="2036762" cy="1699200"/>
          </a:xfrm>
        </p:spPr>
        <p:txBody>
          <a:bodyPr/>
          <a:lstStyle>
            <a:lvl1pPr marL="0" indent="0">
              <a:spcBef>
                <a:spcPts val="0"/>
              </a:spcBef>
              <a:buFont typeface="Arial" panose="020B0604020202020204" pitchFamily="34" charset="0"/>
              <a:buChar char="​"/>
              <a:defRPr sz="1200" b="1" cap="all" spc="80" baseline="0"/>
            </a:lvl1pPr>
            <a:lvl2pPr marL="0" indent="0">
              <a:spcBef>
                <a:spcPts val="0"/>
              </a:spcBef>
              <a:buFont typeface="Arial" panose="020B0604020202020204" pitchFamily="34" charset="0"/>
              <a:buChar char="​"/>
              <a:defRPr sz="1200" b="1">
                <a:solidFill>
                  <a:schemeClr val="accent5"/>
                </a:solidFill>
              </a:defRPr>
            </a:lvl2pPr>
            <a:lvl3pPr marL="0" indent="0">
              <a:buFont typeface="Arial" panose="020B0604020202020204" pitchFamily="34" charset="0"/>
              <a:buChar char="​"/>
              <a:defRPr sz="1100"/>
            </a:lvl3pPr>
            <a:lvl4pPr marL="0" indent="0">
              <a:buFontTx/>
              <a:buNone/>
              <a:defRPr sz="1100"/>
            </a:lvl4pPr>
            <a:lvl5pPr marL="0" indent="0">
              <a:buFontTx/>
              <a:buNone/>
              <a:defRPr sz="11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6" name="Picture Placeholder 42">
            <a:extLst>
              <a:ext uri="{FF2B5EF4-FFF2-40B4-BE49-F238E27FC236}">
                <a16:creationId xmlns:a16="http://schemas.microsoft.com/office/drawing/2014/main" id="{986DC55A-93FC-4829-B479-65F518EA5C06}"/>
              </a:ext>
            </a:extLst>
          </p:cNvPr>
          <p:cNvSpPr>
            <a:spLocks noGrp="1" noChangeAspect="1"/>
          </p:cNvSpPr>
          <p:nvPr>
            <p:ph type="pic" sz="quarter" idx="20" hasCustomPrompt="1"/>
          </p:nvPr>
        </p:nvSpPr>
        <p:spPr>
          <a:xfrm>
            <a:off x="560696" y="4249589"/>
            <a:ext cx="1202400" cy="1202400"/>
          </a:xfrm>
        </p:spPr>
        <p:txBody>
          <a:bodyPr/>
          <a:lstStyle>
            <a:lvl1pPr marL="0" indent="0" algn="ctr">
              <a:buNone/>
              <a:defRPr sz="9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47" name="Text Placeholder 46">
            <a:extLst>
              <a:ext uri="{FF2B5EF4-FFF2-40B4-BE49-F238E27FC236}">
                <a16:creationId xmlns:a16="http://schemas.microsoft.com/office/drawing/2014/main" id="{C6188B0A-A96B-47E4-87E1-77AD17D8686E}"/>
              </a:ext>
            </a:extLst>
          </p:cNvPr>
          <p:cNvSpPr>
            <a:spLocks noGrp="1"/>
          </p:cNvSpPr>
          <p:nvPr>
            <p:ph type="body" sz="quarter" idx="15" hasCustomPrompt="1"/>
          </p:nvPr>
        </p:nvSpPr>
        <p:spPr>
          <a:xfrm>
            <a:off x="1897063" y="4249589"/>
            <a:ext cx="2036762" cy="1700361"/>
          </a:xfrm>
        </p:spPr>
        <p:txBody>
          <a:bodyPr/>
          <a:lstStyle>
            <a:lvl1pPr marL="0" indent="0">
              <a:spcBef>
                <a:spcPts val="0"/>
              </a:spcBef>
              <a:buFont typeface="Arial" panose="020B0604020202020204" pitchFamily="34" charset="0"/>
              <a:buChar char="​"/>
              <a:defRPr sz="1200" b="1" cap="all" spc="80" baseline="0"/>
            </a:lvl1pPr>
            <a:lvl2pPr marL="0" indent="0">
              <a:spcBef>
                <a:spcPts val="0"/>
              </a:spcBef>
              <a:buFont typeface="Arial" panose="020B0604020202020204" pitchFamily="34" charset="0"/>
              <a:buChar char="​"/>
              <a:defRPr sz="1200" b="1">
                <a:solidFill>
                  <a:schemeClr val="accent5"/>
                </a:solidFill>
              </a:defRPr>
            </a:lvl2pPr>
            <a:lvl3pPr marL="0" indent="0">
              <a:buFont typeface="Arial" panose="020B0604020202020204" pitchFamily="34" charset="0"/>
              <a:buChar char="​"/>
              <a:defRPr sz="1100"/>
            </a:lvl3pPr>
            <a:lvl4pPr marL="0" indent="0">
              <a:defRPr sz="1100"/>
            </a:lvl4pPr>
            <a:lvl5pPr marL="0" indent="0">
              <a:defRPr sz="11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8" name="Picture Placeholder 42">
            <a:extLst>
              <a:ext uri="{FF2B5EF4-FFF2-40B4-BE49-F238E27FC236}">
                <a16:creationId xmlns:a16="http://schemas.microsoft.com/office/drawing/2014/main" id="{B665B955-B76D-4257-88A9-8E2A978FA6E4}"/>
              </a:ext>
            </a:extLst>
          </p:cNvPr>
          <p:cNvSpPr>
            <a:spLocks noGrp="1" noChangeAspect="1"/>
          </p:cNvSpPr>
          <p:nvPr>
            <p:ph type="pic" sz="quarter" idx="22" hasCustomPrompt="1"/>
          </p:nvPr>
        </p:nvSpPr>
        <p:spPr>
          <a:xfrm>
            <a:off x="4427284" y="1904400"/>
            <a:ext cx="1202400" cy="1202400"/>
          </a:xfrm>
        </p:spPr>
        <p:txBody>
          <a:bodyPr/>
          <a:lstStyle>
            <a:lvl1pPr marL="0" indent="0" algn="ctr">
              <a:buNone/>
              <a:defRPr sz="9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49" name="Text Placeholder 48">
            <a:extLst>
              <a:ext uri="{FF2B5EF4-FFF2-40B4-BE49-F238E27FC236}">
                <a16:creationId xmlns:a16="http://schemas.microsoft.com/office/drawing/2014/main" id="{1600BFC5-4161-4725-83A0-15D8C136CAFD}"/>
              </a:ext>
            </a:extLst>
          </p:cNvPr>
          <p:cNvSpPr>
            <a:spLocks noGrp="1"/>
          </p:cNvSpPr>
          <p:nvPr>
            <p:ph type="body" sz="quarter" idx="16" hasCustomPrompt="1"/>
          </p:nvPr>
        </p:nvSpPr>
        <p:spPr>
          <a:xfrm>
            <a:off x="5764947" y="1907222"/>
            <a:ext cx="2037600" cy="1699200"/>
          </a:xfrm>
        </p:spPr>
        <p:txBody>
          <a:bodyPr/>
          <a:lstStyle>
            <a:lvl1pPr marL="0" indent="0">
              <a:spcBef>
                <a:spcPts val="0"/>
              </a:spcBef>
              <a:buFont typeface="Arial" panose="020B0604020202020204" pitchFamily="34" charset="0"/>
              <a:buChar char="​"/>
              <a:defRPr sz="1200" b="1" cap="all" spc="80" baseline="0"/>
            </a:lvl1pPr>
            <a:lvl2pPr marL="0" indent="0">
              <a:spcBef>
                <a:spcPts val="0"/>
              </a:spcBef>
              <a:buFont typeface="Arial" panose="020B0604020202020204" pitchFamily="34" charset="0"/>
              <a:buChar char="​"/>
              <a:defRPr sz="1200" b="1">
                <a:solidFill>
                  <a:schemeClr val="accent5"/>
                </a:solidFill>
              </a:defRPr>
            </a:lvl2pPr>
            <a:lvl3pPr marL="0" indent="0">
              <a:spcBef>
                <a:spcPts val="600"/>
              </a:spcBef>
              <a:buFont typeface="Arial" panose="020B0604020202020204" pitchFamily="34" charset="0"/>
              <a:buChar char="​"/>
              <a:defRPr sz="1100"/>
            </a:lvl3pPr>
            <a:lvl4pPr marL="0" indent="0">
              <a:spcBef>
                <a:spcPts val="600"/>
              </a:spcBef>
              <a:buFont typeface="Arial" panose="020B0604020202020204" pitchFamily="34" charset="0"/>
              <a:buChar char="​"/>
              <a:defRPr sz="1100"/>
            </a:lvl4pPr>
            <a:lvl5pPr marL="0" indent="0">
              <a:spcBef>
                <a:spcPts val="600"/>
              </a:spcBef>
              <a:buFont typeface="Arial" panose="020B0604020202020204" pitchFamily="34" charset="0"/>
              <a:buChar char="​"/>
              <a:defRPr sz="11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7" name="Picture Placeholder 42">
            <a:extLst>
              <a:ext uri="{FF2B5EF4-FFF2-40B4-BE49-F238E27FC236}">
                <a16:creationId xmlns:a16="http://schemas.microsoft.com/office/drawing/2014/main" id="{0D19C47F-A4F9-41D0-9E7F-748FC6B1CFBD}"/>
              </a:ext>
            </a:extLst>
          </p:cNvPr>
          <p:cNvSpPr>
            <a:spLocks noGrp="1" noChangeAspect="1"/>
          </p:cNvSpPr>
          <p:nvPr>
            <p:ph type="pic" sz="quarter" idx="21" hasCustomPrompt="1"/>
          </p:nvPr>
        </p:nvSpPr>
        <p:spPr>
          <a:xfrm>
            <a:off x="4428000" y="4249589"/>
            <a:ext cx="1202400" cy="1202400"/>
          </a:xfrm>
        </p:spPr>
        <p:txBody>
          <a:bodyPr/>
          <a:lstStyle>
            <a:lvl1pPr marL="0" indent="0" algn="ctr">
              <a:buNone/>
              <a:defRPr sz="9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51" name="Text Placeholder 50">
            <a:extLst>
              <a:ext uri="{FF2B5EF4-FFF2-40B4-BE49-F238E27FC236}">
                <a16:creationId xmlns:a16="http://schemas.microsoft.com/office/drawing/2014/main" id="{F30D9DF6-ADAA-44CF-BB7A-367E0861C43C}"/>
              </a:ext>
            </a:extLst>
          </p:cNvPr>
          <p:cNvSpPr>
            <a:spLocks noGrp="1"/>
          </p:cNvSpPr>
          <p:nvPr>
            <p:ph type="body" sz="quarter" idx="17" hasCustomPrompt="1"/>
          </p:nvPr>
        </p:nvSpPr>
        <p:spPr>
          <a:xfrm>
            <a:off x="5772429" y="4249589"/>
            <a:ext cx="2037600" cy="1699200"/>
          </a:xfrm>
        </p:spPr>
        <p:txBody>
          <a:bodyPr/>
          <a:lstStyle>
            <a:lvl1pPr marL="0" indent="0">
              <a:spcBef>
                <a:spcPts val="0"/>
              </a:spcBef>
              <a:buFont typeface="Arial" panose="020B0604020202020204" pitchFamily="34" charset="0"/>
              <a:buChar char="​"/>
              <a:defRPr sz="1200" b="1" cap="all" spc="80" baseline="0"/>
            </a:lvl1pPr>
            <a:lvl2pPr marL="0" indent="0">
              <a:spcBef>
                <a:spcPts val="0"/>
              </a:spcBef>
              <a:buFont typeface="Arial" panose="020B0604020202020204" pitchFamily="34" charset="0"/>
              <a:buChar char="​"/>
              <a:defRPr sz="1200" b="1">
                <a:solidFill>
                  <a:schemeClr val="accent5"/>
                </a:solidFill>
              </a:defRPr>
            </a:lvl2pPr>
            <a:lvl3pPr marL="0" indent="0">
              <a:buFont typeface="Arial" panose="020B0604020202020204" pitchFamily="34" charset="0"/>
              <a:buChar char="​"/>
              <a:defRPr sz="1100"/>
            </a:lvl3pPr>
            <a:lvl4pPr marL="0" indent="0">
              <a:buFont typeface="Arial" panose="020B0604020202020204" pitchFamily="34" charset="0"/>
              <a:buChar char="​"/>
              <a:defRPr sz="1200"/>
            </a:lvl4pPr>
            <a:lvl5pPr marL="0" indent="0">
              <a:buFont typeface="Arial" panose="020B0604020202020204" pitchFamily="34" charset="0"/>
              <a:buChar char="​"/>
              <a:defRPr sz="12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3" name="Text Placeholder 52">
            <a:extLst>
              <a:ext uri="{FF2B5EF4-FFF2-40B4-BE49-F238E27FC236}">
                <a16:creationId xmlns:a16="http://schemas.microsoft.com/office/drawing/2014/main" id="{D50CC6C4-9A79-4BA4-8786-76ABBB1039CB}"/>
              </a:ext>
            </a:extLst>
          </p:cNvPr>
          <p:cNvSpPr>
            <a:spLocks noGrp="1"/>
          </p:cNvSpPr>
          <p:nvPr>
            <p:ph type="body" sz="quarter" idx="18" hasCustomPrompt="1"/>
          </p:nvPr>
        </p:nvSpPr>
        <p:spPr>
          <a:xfrm>
            <a:off x="9632322" y="1903411"/>
            <a:ext cx="2037600" cy="1696757"/>
          </a:xfrm>
        </p:spPr>
        <p:txBody>
          <a:bodyPr/>
          <a:lstStyle>
            <a:lvl1pPr marL="0" indent="0">
              <a:spcBef>
                <a:spcPts val="0"/>
              </a:spcBef>
              <a:buFont typeface="Arial" panose="020B0604020202020204" pitchFamily="34" charset="0"/>
              <a:buChar char="​"/>
              <a:defRPr sz="1200" b="1" cap="all" spc="80" baseline="0"/>
            </a:lvl1pPr>
            <a:lvl2pPr marL="0" indent="0">
              <a:spcBef>
                <a:spcPts val="0"/>
              </a:spcBef>
              <a:buFont typeface="Arial" panose="020B0604020202020204" pitchFamily="34" charset="0"/>
              <a:buChar char="​"/>
              <a:defRPr sz="1200" b="1">
                <a:solidFill>
                  <a:schemeClr val="accent5"/>
                </a:solidFill>
              </a:defRPr>
            </a:lvl2pPr>
            <a:lvl3pPr marL="0" indent="0">
              <a:buFont typeface="Arial" panose="020B0604020202020204" pitchFamily="34" charset="0"/>
              <a:buChar char="​"/>
              <a:defRPr sz="1100"/>
            </a:lvl3pPr>
            <a:lvl4pPr marL="0" indent="0">
              <a:buFont typeface="Arial" panose="020B0604020202020204" pitchFamily="34" charset="0"/>
              <a:buChar char="​"/>
              <a:defRPr sz="1200"/>
            </a:lvl4pPr>
            <a:lvl5pPr marL="0" indent="0">
              <a:buFont typeface="Arial" panose="020B0604020202020204" pitchFamily="34" charset="0"/>
              <a:buChar char="​"/>
              <a:defRPr sz="12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5" name="Text Placeholder 54">
            <a:extLst>
              <a:ext uri="{FF2B5EF4-FFF2-40B4-BE49-F238E27FC236}">
                <a16:creationId xmlns:a16="http://schemas.microsoft.com/office/drawing/2014/main" id="{F3C81F94-03DD-4920-AF8D-984685648EC7}"/>
              </a:ext>
            </a:extLst>
          </p:cNvPr>
          <p:cNvSpPr>
            <a:spLocks noGrp="1"/>
          </p:cNvSpPr>
          <p:nvPr>
            <p:ph type="body" sz="quarter" idx="19" hasCustomPrompt="1"/>
          </p:nvPr>
        </p:nvSpPr>
        <p:spPr>
          <a:xfrm>
            <a:off x="9632322" y="4248000"/>
            <a:ext cx="2043180" cy="1700018"/>
          </a:xfrm>
        </p:spPr>
        <p:txBody>
          <a:bodyPr/>
          <a:lstStyle>
            <a:lvl1pPr marL="0" indent="0">
              <a:spcBef>
                <a:spcPts val="0"/>
              </a:spcBef>
              <a:buFont typeface="Arial" panose="020B0604020202020204" pitchFamily="34" charset="0"/>
              <a:buChar char="​"/>
              <a:defRPr sz="1200" b="1" cap="all" spc="80" baseline="0"/>
            </a:lvl1pPr>
            <a:lvl2pPr marL="0" indent="0">
              <a:spcBef>
                <a:spcPts val="0"/>
              </a:spcBef>
              <a:buFont typeface="Arial" panose="020B0604020202020204" pitchFamily="34" charset="0"/>
              <a:buChar char="​"/>
              <a:defRPr sz="1200" b="1">
                <a:solidFill>
                  <a:schemeClr val="accent5"/>
                </a:solidFill>
              </a:defRPr>
            </a:lvl2pPr>
            <a:lvl3pPr marL="0" indent="0">
              <a:buFont typeface="Arial" panose="020B0604020202020204" pitchFamily="34" charset="0"/>
              <a:buChar char="​"/>
              <a:defRPr sz="1100"/>
            </a:lvl3pPr>
            <a:lvl4pPr marL="0" indent="0">
              <a:buFont typeface="Arial" panose="020B0604020202020204" pitchFamily="34" charset="0"/>
              <a:buChar char="​"/>
              <a:defRPr sz="1200"/>
            </a:lvl4pPr>
            <a:lvl5pPr marL="0" indent="0">
              <a:buFont typeface="Arial" panose="020B0604020202020204" pitchFamily="34" charset="0"/>
              <a:buChar char="​"/>
              <a:defRPr sz="1200"/>
            </a:lvl5pPr>
          </a:lstStyle>
          <a:p>
            <a:pPr lvl="0"/>
            <a:r>
              <a:rPr lang="nb-NO" dirty="0"/>
              <a:t>Sett inn </a:t>
            </a:r>
            <a:r>
              <a:rPr lang="nb-NO" dirty="0" err="1"/>
              <a:t>navn</a:t>
            </a:r>
            <a:endParaRPr lang="nb-NO" dirty="0"/>
          </a:p>
          <a:p>
            <a:pPr lvl="1"/>
            <a:r>
              <a:rPr lang="nb-NO" dirty="0"/>
              <a:t>Second level</a:t>
            </a:r>
            <a:endParaRPr lang="nb-NO"/>
          </a:p>
          <a:p>
            <a:pPr lvl="2"/>
            <a:r>
              <a:rPr lang="nb-NO" dirty="0"/>
              <a:t>Third level</a:t>
            </a:r>
            <a:endParaRPr lang="nb-NO"/>
          </a:p>
        </p:txBody>
      </p:sp>
      <p:sp>
        <p:nvSpPr>
          <p:cNvPr id="59" name="Rectangle 58">
            <a:extLst>
              <a:ext uri="{FF2B5EF4-FFF2-40B4-BE49-F238E27FC236}">
                <a16:creationId xmlns:a16="http://schemas.microsoft.com/office/drawing/2014/main" id="{AAC3A90E-EC35-4325-BDCC-28D28A8F981D}"/>
              </a:ext>
            </a:extLst>
          </p:cNvPr>
          <p:cNvSpPr/>
          <p:nvPr userDrawn="1"/>
        </p:nvSpPr>
        <p:spPr>
          <a:xfrm>
            <a:off x="4383086" y="1904400"/>
            <a:ext cx="45719" cy="1202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0000"/>
              </a:solidFill>
              <a:latin typeface="Trebuchet MS" panose="020B0703020202090204" pitchFamily="34" charset="0"/>
            </a:endParaRPr>
          </a:p>
        </p:txBody>
      </p:sp>
      <p:sp>
        <p:nvSpPr>
          <p:cNvPr id="60" name="Rectangle 24">
            <a:extLst>
              <a:ext uri="{FF2B5EF4-FFF2-40B4-BE49-F238E27FC236}">
                <a16:creationId xmlns:a16="http://schemas.microsoft.com/office/drawing/2014/main" id="{48A87B7F-C6EC-4C6F-813E-F6490A107E74}"/>
              </a:ext>
            </a:extLst>
          </p:cNvPr>
          <p:cNvSpPr/>
          <p:nvPr userDrawn="1"/>
        </p:nvSpPr>
        <p:spPr>
          <a:xfrm>
            <a:off x="4384800" y="4249589"/>
            <a:ext cx="45719" cy="1202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0000"/>
              </a:solidFill>
              <a:latin typeface="Trebuchet MS" panose="020B0703020202090204" pitchFamily="34" charset="0"/>
            </a:endParaRPr>
          </a:p>
        </p:txBody>
      </p:sp>
      <p:sp>
        <p:nvSpPr>
          <p:cNvPr id="3" name="Footer Placeholder 2">
            <a:extLst>
              <a:ext uri="{FF2B5EF4-FFF2-40B4-BE49-F238E27FC236}">
                <a16:creationId xmlns:a16="http://schemas.microsoft.com/office/drawing/2014/main" id="{97F93025-36CF-47D4-AA2B-61F2C2BDE63F}"/>
              </a:ext>
            </a:extLst>
          </p:cNvPr>
          <p:cNvSpPr>
            <a:spLocks noGrp="1"/>
          </p:cNvSpPr>
          <p:nvPr>
            <p:ph type="ftr" sz="quarter" idx="10"/>
          </p:nvPr>
        </p:nvSpPr>
        <p:spPr/>
        <p:txBody>
          <a:bodyPr/>
          <a:lstStyle/>
          <a:p>
            <a:endParaRPr lang="nb-NO" dirty="0"/>
          </a:p>
        </p:txBody>
      </p:sp>
      <p:sp>
        <p:nvSpPr>
          <p:cNvPr id="4" name="Date Placeholder 3">
            <a:extLst>
              <a:ext uri="{FF2B5EF4-FFF2-40B4-BE49-F238E27FC236}">
                <a16:creationId xmlns:a16="http://schemas.microsoft.com/office/drawing/2014/main" id="{C6C50469-C71D-4FC8-A9FC-4DC93C225BC7}"/>
              </a:ext>
            </a:extLst>
          </p:cNvPr>
          <p:cNvSpPr>
            <a:spLocks noGrp="1"/>
          </p:cNvSpPr>
          <p:nvPr>
            <p:ph type="dt" sz="half" idx="11"/>
          </p:nvPr>
        </p:nvSpPr>
        <p:spPr/>
        <p:txBody>
          <a:bodyPr/>
          <a:lstStyle/>
          <a:p>
            <a:endParaRPr lang="nb-NO" dirty="0"/>
          </a:p>
        </p:txBody>
      </p:sp>
      <p:sp>
        <p:nvSpPr>
          <p:cNvPr id="5" name="Slide Number Placeholder 4">
            <a:extLst>
              <a:ext uri="{FF2B5EF4-FFF2-40B4-BE49-F238E27FC236}">
                <a16:creationId xmlns:a16="http://schemas.microsoft.com/office/drawing/2014/main" id="{4C718D27-B9C4-491D-9227-64D0C2D2BECD}"/>
              </a:ext>
            </a:extLst>
          </p:cNvPr>
          <p:cNvSpPr>
            <a:spLocks noGrp="1"/>
          </p:cNvSpPr>
          <p:nvPr>
            <p:ph type="sldNum" sz="quarter" idx="12"/>
          </p:nvPr>
        </p:nvSpPr>
        <p:spPr/>
        <p:txBody>
          <a:bodyPr/>
          <a:lstStyle/>
          <a:p>
            <a:fld id="{9329B6BB-2231-443D-A106-476177BA91F4}" type="slidenum">
              <a:rPr lang="nb-NO" smtClean="0"/>
              <a:pPr/>
              <a:t>‹#›</a:t>
            </a:fld>
            <a:endParaRPr lang="nb-NO" dirty="0"/>
          </a:p>
        </p:txBody>
      </p:sp>
      <p:sp>
        <p:nvSpPr>
          <p:cNvPr id="68" name="Picture Placeholder 42">
            <a:extLst>
              <a:ext uri="{FF2B5EF4-FFF2-40B4-BE49-F238E27FC236}">
                <a16:creationId xmlns:a16="http://schemas.microsoft.com/office/drawing/2014/main" id="{FAB1B8D1-8338-4553-B58F-F4E7055BFC9A}"/>
              </a:ext>
            </a:extLst>
          </p:cNvPr>
          <p:cNvSpPr>
            <a:spLocks noGrp="1" noChangeAspect="1"/>
          </p:cNvSpPr>
          <p:nvPr>
            <p:ph type="pic" sz="quarter" idx="25" hasCustomPrompt="1"/>
          </p:nvPr>
        </p:nvSpPr>
        <p:spPr>
          <a:xfrm>
            <a:off x="8283709" y="1906292"/>
            <a:ext cx="1202400" cy="1202400"/>
          </a:xfrm>
        </p:spPr>
        <p:txBody>
          <a:bodyPr/>
          <a:lstStyle>
            <a:lvl1pPr marL="0" indent="0" algn="ctr">
              <a:buNone/>
              <a:defRPr sz="9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69" name="Picture Placeholder 42">
            <a:extLst>
              <a:ext uri="{FF2B5EF4-FFF2-40B4-BE49-F238E27FC236}">
                <a16:creationId xmlns:a16="http://schemas.microsoft.com/office/drawing/2014/main" id="{BBE7EEBA-2968-4844-809F-42528DED74EE}"/>
              </a:ext>
            </a:extLst>
          </p:cNvPr>
          <p:cNvSpPr>
            <a:spLocks noGrp="1" noChangeAspect="1"/>
          </p:cNvSpPr>
          <p:nvPr>
            <p:ph type="pic" sz="quarter" idx="26" hasCustomPrompt="1"/>
          </p:nvPr>
        </p:nvSpPr>
        <p:spPr>
          <a:xfrm>
            <a:off x="8283600" y="4247502"/>
            <a:ext cx="1202400" cy="1202400"/>
          </a:xfrm>
        </p:spPr>
        <p:txBody>
          <a:bodyPr/>
          <a:lstStyle>
            <a:lvl1pPr marL="0" indent="0" algn="ctr">
              <a:buNone/>
              <a:defRPr sz="900"/>
            </a:lvl1pPr>
          </a:lstStyle>
          <a:p>
            <a:r>
              <a:rPr lang="nb-NO" dirty="0" err="1"/>
              <a:t>Klikk</a:t>
            </a:r>
            <a:r>
              <a:rPr lang="nb-NO" dirty="0"/>
              <a:t> </a:t>
            </a:r>
            <a:r>
              <a:rPr lang="nb-NO" dirty="0" err="1"/>
              <a:t>på</a:t>
            </a:r>
            <a:r>
              <a:rPr lang="nb-NO" dirty="0"/>
              <a:t> </a:t>
            </a:r>
            <a:r>
              <a:rPr lang="nb-NO" dirty="0" err="1"/>
              <a:t>plassholderen</a:t>
            </a:r>
            <a:r>
              <a:rPr lang="nb-NO" dirty="0"/>
              <a:t> </a:t>
            </a:r>
            <a:r>
              <a:rPr lang="nb-NO" dirty="0" err="1"/>
              <a:t>og</a:t>
            </a:r>
            <a:r>
              <a:rPr lang="nb-NO" dirty="0"/>
              <a:t> sett inn </a:t>
            </a:r>
            <a:r>
              <a:rPr lang="nb-NO" dirty="0" err="1"/>
              <a:t>bilde</a:t>
            </a:r>
            <a:r>
              <a:rPr lang="nb-NO" dirty="0"/>
              <a:t> via </a:t>
            </a:r>
            <a:r>
              <a:rPr lang="nb-NO" dirty="0" err="1"/>
              <a:t>BrandMaster</a:t>
            </a:r>
            <a:r>
              <a:rPr lang="nb-NO" dirty="0"/>
              <a:t>.</a:t>
            </a:r>
            <a:endParaRPr lang="nb-NO"/>
          </a:p>
        </p:txBody>
      </p:sp>
      <p:sp>
        <p:nvSpPr>
          <p:cNvPr id="70" name="Rectangle 69">
            <a:extLst>
              <a:ext uri="{FF2B5EF4-FFF2-40B4-BE49-F238E27FC236}">
                <a16:creationId xmlns:a16="http://schemas.microsoft.com/office/drawing/2014/main" id="{40FAAA07-A720-49F4-943E-2840E70A805D}"/>
              </a:ext>
            </a:extLst>
          </p:cNvPr>
          <p:cNvSpPr/>
          <p:nvPr userDrawn="1"/>
        </p:nvSpPr>
        <p:spPr>
          <a:xfrm>
            <a:off x="8239511" y="1904400"/>
            <a:ext cx="45719" cy="1202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0000"/>
              </a:solidFill>
              <a:latin typeface="Trebuchet MS" panose="020B0703020202090204" pitchFamily="34" charset="0"/>
            </a:endParaRPr>
          </a:p>
        </p:txBody>
      </p:sp>
      <p:sp>
        <p:nvSpPr>
          <p:cNvPr id="71" name="Rectangle 24">
            <a:extLst>
              <a:ext uri="{FF2B5EF4-FFF2-40B4-BE49-F238E27FC236}">
                <a16:creationId xmlns:a16="http://schemas.microsoft.com/office/drawing/2014/main" id="{36538D29-0027-4EC4-AE68-7F56E4BB79FC}"/>
              </a:ext>
            </a:extLst>
          </p:cNvPr>
          <p:cNvSpPr/>
          <p:nvPr userDrawn="1"/>
        </p:nvSpPr>
        <p:spPr>
          <a:xfrm>
            <a:off x="8240400" y="4247502"/>
            <a:ext cx="45719" cy="12020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200" dirty="0">
              <a:solidFill>
                <a:srgbClr val="FF0000"/>
              </a:solidFill>
              <a:latin typeface="Trebuchet MS" panose="020B0703020202090204" pitchFamily="34" charset="0"/>
            </a:endParaRPr>
          </a:p>
        </p:txBody>
      </p:sp>
    </p:spTree>
    <p:extLst>
      <p:ext uri="{BB962C8B-B14F-4D97-AF65-F5344CB8AC3E}">
        <p14:creationId xmlns:p14="http://schemas.microsoft.com/office/powerpoint/2010/main" val="33036294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Åtte team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366BC-87AF-48DA-B63F-905EEFDB64EC}"/>
              </a:ext>
            </a:extLst>
          </p:cNvPr>
          <p:cNvSpPr>
            <a:spLocks noGrp="1"/>
          </p:cNvSpPr>
          <p:nvPr>
            <p:ph type="title" hasCustomPrompt="1"/>
          </p:nvPr>
        </p:nvSpPr>
        <p:spPr>
          <a:xfrm>
            <a:off x="522006" y="772844"/>
            <a:ext cx="11147994" cy="864000"/>
          </a:xfrm>
        </p:spPr>
        <p:txBody>
          <a:bodyPr/>
          <a:lstStyle/>
          <a:p>
            <a:r>
              <a:rPr lang="nb-NO" noProof="0"/>
              <a:t>Klikk for å legge til en tittel</a:t>
            </a:r>
            <a:endParaRPr lang="nb-NO"/>
          </a:p>
        </p:txBody>
      </p:sp>
      <p:sp>
        <p:nvSpPr>
          <p:cNvPr id="43" name="Picture Placeholder 42">
            <a:extLst>
              <a:ext uri="{FF2B5EF4-FFF2-40B4-BE49-F238E27FC236}">
                <a16:creationId xmlns:a16="http://schemas.microsoft.com/office/drawing/2014/main" id="{F5284064-43C4-4066-A014-C7D08CA1B8F0}"/>
              </a:ext>
            </a:extLst>
          </p:cNvPr>
          <p:cNvSpPr>
            <a:spLocks noGrp="1" noChangeAspect="1"/>
          </p:cNvSpPr>
          <p:nvPr>
            <p:ph type="pic" sz="quarter" idx="13" hasCustomPrompt="1"/>
          </p:nvPr>
        </p:nvSpPr>
        <p:spPr>
          <a:xfrm>
            <a:off x="560696" y="1903411"/>
            <a:ext cx="1003884" cy="1003884"/>
          </a:xfrm>
          <a:noFill/>
        </p:spPr>
        <p:txBody>
          <a:bodyPr/>
          <a:lstStyle>
            <a:lvl1pPr marL="0" indent="0" algn="ctr">
              <a:buNone/>
              <a:defRPr sz="800"/>
            </a:lvl1pPr>
          </a:lstStyle>
          <a:p>
            <a:r>
              <a:rPr lang="nb-NO" noProof="0"/>
              <a:t>Klikk på plassholderen og sett inn bilde via BrandMaster.</a:t>
            </a:r>
            <a:endParaRPr lang="nb-NO"/>
          </a:p>
        </p:txBody>
      </p:sp>
      <p:sp>
        <p:nvSpPr>
          <p:cNvPr id="45" name="Text Placeholder 44">
            <a:extLst>
              <a:ext uri="{FF2B5EF4-FFF2-40B4-BE49-F238E27FC236}">
                <a16:creationId xmlns:a16="http://schemas.microsoft.com/office/drawing/2014/main" id="{A088707C-330A-4D6A-A3BB-6973B997B6E3}"/>
              </a:ext>
            </a:extLst>
          </p:cNvPr>
          <p:cNvSpPr>
            <a:spLocks noGrp="1"/>
          </p:cNvSpPr>
          <p:nvPr>
            <p:ph type="body" sz="quarter" idx="14" hasCustomPrompt="1"/>
          </p:nvPr>
        </p:nvSpPr>
        <p:spPr>
          <a:xfrm>
            <a:off x="1680296" y="1904400"/>
            <a:ext cx="1504800" cy="1764000"/>
          </a:xfrm>
        </p:spPr>
        <p:txBody>
          <a:bodyPr/>
          <a:lstStyle>
            <a:lvl1pPr marL="0" indent="0">
              <a:spcBef>
                <a:spcPts val="0"/>
              </a:spcBef>
              <a:buFont typeface="Arial" panose="020B0604020202020204" pitchFamily="34" charset="0"/>
              <a:buChar char="​"/>
              <a:defRPr sz="1100" b="1" cap="all" spc="50" baseline="0"/>
            </a:lvl1pPr>
            <a:lvl2pPr marL="0" indent="0">
              <a:spcBef>
                <a:spcPts val="0"/>
              </a:spcBef>
              <a:buFont typeface="Arial" panose="020B0604020202020204" pitchFamily="34" charset="0"/>
              <a:buChar char="​"/>
              <a:defRPr sz="1000" b="1">
                <a:solidFill>
                  <a:schemeClr val="accent5"/>
                </a:solidFill>
              </a:defRPr>
            </a:lvl2pPr>
            <a:lvl3pPr marL="0" indent="0">
              <a:buFont typeface="Arial" panose="020B0604020202020204" pitchFamily="34" charset="0"/>
              <a:buChar char="​"/>
              <a:defRPr sz="1000"/>
            </a:lvl3pPr>
            <a:lvl4pPr marL="0" indent="0">
              <a:buFontTx/>
              <a:buNone/>
              <a:defRPr sz="1100"/>
            </a:lvl4pPr>
            <a:lvl5pPr marL="0" indent="0">
              <a:buFontTx/>
              <a:buNone/>
              <a:defRPr sz="1100"/>
            </a:lvl5pPr>
          </a:lstStyle>
          <a:p>
            <a:pPr lvl="0"/>
            <a:r>
              <a:rPr lang="nb-NO" noProof="0"/>
              <a:t>Sett inn navn</a:t>
            </a:r>
            <a:endParaRPr lang="nb-NO"/>
          </a:p>
          <a:p>
            <a:pPr lvl="1"/>
            <a:r>
              <a:rPr lang="nb-NO" noProof="0"/>
              <a:t>Second level</a:t>
            </a:r>
            <a:endParaRPr lang="nb-NO"/>
          </a:p>
          <a:p>
            <a:pPr lvl="2"/>
            <a:r>
              <a:rPr lang="nb-NO" noProof="0"/>
              <a:t>Third level</a:t>
            </a:r>
            <a:endParaRPr lang="nb-NO"/>
          </a:p>
        </p:txBody>
      </p:sp>
      <p:sp>
        <p:nvSpPr>
          <p:cNvPr id="56" name="Picture Placeholder 42">
            <a:extLst>
              <a:ext uri="{FF2B5EF4-FFF2-40B4-BE49-F238E27FC236}">
                <a16:creationId xmlns:a16="http://schemas.microsoft.com/office/drawing/2014/main" id="{986DC55A-93FC-4829-B479-65F518EA5C06}"/>
              </a:ext>
            </a:extLst>
          </p:cNvPr>
          <p:cNvSpPr>
            <a:spLocks noGrp="1" noChangeAspect="1"/>
          </p:cNvSpPr>
          <p:nvPr>
            <p:ph type="pic" sz="quarter" idx="20" hasCustomPrompt="1"/>
          </p:nvPr>
        </p:nvSpPr>
        <p:spPr>
          <a:xfrm>
            <a:off x="560696" y="4191221"/>
            <a:ext cx="1004400" cy="1004400"/>
          </a:xfrm>
        </p:spPr>
        <p:txBody>
          <a:bodyPr/>
          <a:lstStyle>
            <a:lvl1pPr marL="0" indent="0" algn="ctr">
              <a:buNone/>
              <a:defRPr sz="800"/>
            </a:lvl1pPr>
          </a:lstStyle>
          <a:p>
            <a:r>
              <a:rPr lang="nb-NO" noProof="0"/>
              <a:t>Klikk på plassholderen og sett inn bilde via BrandMaster.</a:t>
            </a:r>
            <a:endParaRPr lang="nb-NO"/>
          </a:p>
        </p:txBody>
      </p:sp>
      <p:sp>
        <p:nvSpPr>
          <p:cNvPr id="47" name="Text Placeholder 46">
            <a:extLst>
              <a:ext uri="{FF2B5EF4-FFF2-40B4-BE49-F238E27FC236}">
                <a16:creationId xmlns:a16="http://schemas.microsoft.com/office/drawing/2014/main" id="{C6188B0A-A96B-47E4-87E1-77AD17D8686E}"/>
              </a:ext>
            </a:extLst>
          </p:cNvPr>
          <p:cNvSpPr>
            <a:spLocks noGrp="1"/>
          </p:cNvSpPr>
          <p:nvPr>
            <p:ph type="body" sz="quarter" idx="15" hasCustomPrompt="1"/>
          </p:nvPr>
        </p:nvSpPr>
        <p:spPr>
          <a:xfrm>
            <a:off x="1680297" y="4191220"/>
            <a:ext cx="1531341" cy="1764000"/>
          </a:xfrm>
        </p:spPr>
        <p:txBody>
          <a:bodyPr/>
          <a:lstStyle>
            <a:lvl1pPr marL="0" indent="0">
              <a:spcBef>
                <a:spcPts val="0"/>
              </a:spcBef>
              <a:buFont typeface="Arial" panose="020B0604020202020204" pitchFamily="34" charset="0"/>
              <a:buChar char="​"/>
              <a:defRPr sz="1100" b="1" cap="all" spc="50" baseline="0"/>
            </a:lvl1pPr>
            <a:lvl2pPr marL="0" indent="0">
              <a:spcBef>
                <a:spcPts val="0"/>
              </a:spcBef>
              <a:buFont typeface="Arial" panose="020B0604020202020204" pitchFamily="34" charset="0"/>
              <a:buChar char="​"/>
              <a:defRPr sz="1100" b="1">
                <a:solidFill>
                  <a:schemeClr val="accent5"/>
                </a:solidFill>
              </a:defRPr>
            </a:lvl2pPr>
            <a:lvl3pPr marL="0" indent="0">
              <a:buFont typeface="Arial" panose="020B0604020202020204" pitchFamily="34" charset="0"/>
              <a:buChar char="​"/>
              <a:defRPr sz="1000"/>
            </a:lvl3pPr>
            <a:lvl4pPr marL="0" indent="0">
              <a:defRPr sz="1100"/>
            </a:lvl4pPr>
            <a:lvl5pPr marL="0" indent="0">
              <a:defRPr sz="1100"/>
            </a:lvl5pPr>
          </a:lstStyle>
          <a:p>
            <a:pPr lvl="0"/>
            <a:r>
              <a:rPr lang="nb-NO" noProof="0"/>
              <a:t>Sett inn navn</a:t>
            </a:r>
            <a:endParaRPr lang="nb-NO"/>
          </a:p>
          <a:p>
            <a:pPr lvl="1"/>
            <a:r>
              <a:rPr lang="nb-NO" noProof="0"/>
              <a:t>Second level</a:t>
            </a:r>
            <a:endParaRPr lang="nb-NO"/>
          </a:p>
          <a:p>
            <a:pPr lvl="2"/>
            <a:r>
              <a:rPr lang="nb-NO" noProof="0"/>
              <a:t>Third level</a:t>
            </a:r>
            <a:endParaRPr lang="nb-NO"/>
          </a:p>
        </p:txBody>
      </p:sp>
      <p:sp>
        <p:nvSpPr>
          <p:cNvPr id="58" name="Picture Placeholder 42">
            <a:extLst>
              <a:ext uri="{FF2B5EF4-FFF2-40B4-BE49-F238E27FC236}">
                <a16:creationId xmlns:a16="http://schemas.microsoft.com/office/drawing/2014/main" id="{B665B955-B76D-4257-88A9-8E2A978FA6E4}"/>
              </a:ext>
            </a:extLst>
          </p:cNvPr>
          <p:cNvSpPr>
            <a:spLocks noGrp="1" noChangeAspect="1"/>
          </p:cNvSpPr>
          <p:nvPr>
            <p:ph type="pic" sz="quarter" idx="22" hasCustomPrompt="1"/>
          </p:nvPr>
        </p:nvSpPr>
        <p:spPr>
          <a:xfrm>
            <a:off x="3386003" y="1903411"/>
            <a:ext cx="1004400" cy="1004400"/>
          </a:xfrm>
        </p:spPr>
        <p:txBody>
          <a:bodyPr/>
          <a:lstStyle>
            <a:lvl1pPr marL="0" indent="0" algn="ctr">
              <a:buNone/>
              <a:defRPr sz="800"/>
            </a:lvl1pPr>
          </a:lstStyle>
          <a:p>
            <a:r>
              <a:rPr lang="nb-NO" noProof="0"/>
              <a:t>Klikk på plassholderen og sett inn bilde via BrandMaster.</a:t>
            </a:r>
            <a:endParaRPr lang="nb-NO"/>
          </a:p>
        </p:txBody>
      </p:sp>
      <p:sp>
        <p:nvSpPr>
          <p:cNvPr id="49" name="Text Placeholder 48">
            <a:extLst>
              <a:ext uri="{FF2B5EF4-FFF2-40B4-BE49-F238E27FC236}">
                <a16:creationId xmlns:a16="http://schemas.microsoft.com/office/drawing/2014/main" id="{1600BFC5-4161-4725-83A0-15D8C136CAFD}"/>
              </a:ext>
            </a:extLst>
          </p:cNvPr>
          <p:cNvSpPr>
            <a:spLocks noGrp="1"/>
          </p:cNvSpPr>
          <p:nvPr>
            <p:ph type="body" sz="quarter" idx="16" hasCustomPrompt="1"/>
          </p:nvPr>
        </p:nvSpPr>
        <p:spPr>
          <a:xfrm>
            <a:off x="4509565" y="1904400"/>
            <a:ext cx="1504800" cy="1764000"/>
          </a:xfrm>
        </p:spPr>
        <p:txBody>
          <a:bodyPr/>
          <a:lstStyle>
            <a:lvl1pPr marL="0" indent="0">
              <a:spcBef>
                <a:spcPts val="0"/>
              </a:spcBef>
              <a:buFont typeface="Arial" panose="020B0604020202020204" pitchFamily="34" charset="0"/>
              <a:buChar char="​"/>
              <a:defRPr sz="1100" b="1" cap="all" spc="50" baseline="0"/>
            </a:lvl1pPr>
            <a:lvl2pPr marL="0" indent="0">
              <a:spcBef>
                <a:spcPts val="0"/>
              </a:spcBef>
              <a:buFont typeface="Arial" panose="020B0604020202020204" pitchFamily="34" charset="0"/>
              <a:buChar char="​"/>
              <a:defRPr sz="1100" b="1">
                <a:solidFill>
                  <a:schemeClr val="accent5"/>
                </a:solidFill>
              </a:defRPr>
            </a:lvl2pPr>
            <a:lvl3pPr marL="0" indent="0">
              <a:spcBef>
                <a:spcPts val="600"/>
              </a:spcBef>
              <a:buFont typeface="Arial" panose="020B0604020202020204" pitchFamily="34" charset="0"/>
              <a:buChar char="​"/>
              <a:defRPr sz="1000"/>
            </a:lvl3pPr>
            <a:lvl4pPr marL="0" indent="0">
              <a:spcBef>
                <a:spcPts val="600"/>
              </a:spcBef>
              <a:buFont typeface="Arial" panose="020B0604020202020204" pitchFamily="34" charset="0"/>
              <a:buChar char="​"/>
              <a:defRPr sz="1100"/>
            </a:lvl4pPr>
            <a:lvl5pPr marL="0" indent="0">
              <a:spcBef>
                <a:spcPts val="600"/>
              </a:spcBef>
              <a:buFont typeface="Arial" panose="020B0604020202020204" pitchFamily="34" charset="0"/>
              <a:buChar char="​"/>
              <a:defRPr sz="1100"/>
            </a:lvl5pPr>
          </a:lstStyle>
          <a:p>
            <a:pPr lvl="0"/>
            <a:r>
              <a:rPr lang="nb-NO" noProof="0"/>
              <a:t>Sett inn navn</a:t>
            </a:r>
            <a:endParaRPr lang="nb-NO"/>
          </a:p>
          <a:p>
            <a:pPr lvl="1"/>
            <a:r>
              <a:rPr lang="nb-NO" noProof="0"/>
              <a:t>Second level</a:t>
            </a:r>
            <a:endParaRPr lang="nb-NO"/>
          </a:p>
          <a:p>
            <a:pPr lvl="2"/>
            <a:r>
              <a:rPr lang="nb-NO" noProof="0"/>
              <a:t>Third level</a:t>
            </a:r>
            <a:endParaRPr lang="nb-NO"/>
          </a:p>
        </p:txBody>
      </p:sp>
      <p:sp>
        <p:nvSpPr>
          <p:cNvPr id="57" name="Picture Placeholder 42">
            <a:extLst>
              <a:ext uri="{FF2B5EF4-FFF2-40B4-BE49-F238E27FC236}">
                <a16:creationId xmlns:a16="http://schemas.microsoft.com/office/drawing/2014/main" id="{0D19C47F-A4F9-41D0-9E7F-748FC6B1CFBD}"/>
              </a:ext>
            </a:extLst>
          </p:cNvPr>
          <p:cNvSpPr>
            <a:spLocks noGrp="1" noChangeAspect="1"/>
          </p:cNvSpPr>
          <p:nvPr>
            <p:ph type="pic" sz="quarter" idx="21" hasCustomPrompt="1"/>
          </p:nvPr>
        </p:nvSpPr>
        <p:spPr>
          <a:xfrm>
            <a:off x="3386003" y="4191221"/>
            <a:ext cx="1004400" cy="1004400"/>
          </a:xfrm>
        </p:spPr>
        <p:txBody>
          <a:bodyPr/>
          <a:lstStyle>
            <a:lvl1pPr marL="0" indent="0" algn="ctr">
              <a:buNone/>
              <a:defRPr sz="800"/>
            </a:lvl1pPr>
          </a:lstStyle>
          <a:p>
            <a:r>
              <a:rPr lang="nb-NO" noProof="0"/>
              <a:t>Klikk på plassholderen og sett inn bilde via BrandMaster.</a:t>
            </a:r>
            <a:endParaRPr lang="nb-NO"/>
          </a:p>
        </p:txBody>
      </p:sp>
      <p:sp>
        <p:nvSpPr>
          <p:cNvPr id="51" name="Text Placeholder 50">
            <a:extLst>
              <a:ext uri="{FF2B5EF4-FFF2-40B4-BE49-F238E27FC236}">
                <a16:creationId xmlns:a16="http://schemas.microsoft.com/office/drawing/2014/main" id="{F30D9DF6-ADAA-44CF-BB7A-367E0861C43C}"/>
              </a:ext>
            </a:extLst>
          </p:cNvPr>
          <p:cNvSpPr>
            <a:spLocks noGrp="1"/>
          </p:cNvSpPr>
          <p:nvPr>
            <p:ph type="body" sz="quarter" idx="17" hasCustomPrompt="1"/>
          </p:nvPr>
        </p:nvSpPr>
        <p:spPr>
          <a:xfrm>
            <a:off x="4509565" y="4191220"/>
            <a:ext cx="1504438" cy="1764000"/>
          </a:xfrm>
        </p:spPr>
        <p:txBody>
          <a:bodyPr/>
          <a:lstStyle>
            <a:lvl1pPr marL="0" indent="0">
              <a:spcBef>
                <a:spcPts val="0"/>
              </a:spcBef>
              <a:buFont typeface="Arial" panose="020B0604020202020204" pitchFamily="34" charset="0"/>
              <a:buChar char="​"/>
              <a:defRPr sz="1100" b="1" cap="all" spc="50" baseline="0"/>
            </a:lvl1pPr>
            <a:lvl2pPr marL="0" indent="0">
              <a:spcBef>
                <a:spcPts val="0"/>
              </a:spcBef>
              <a:buFont typeface="Arial" panose="020B0604020202020204" pitchFamily="34" charset="0"/>
              <a:buChar char="​"/>
              <a:defRPr sz="1100" b="1">
                <a:solidFill>
                  <a:schemeClr val="accent5"/>
                </a:solidFill>
              </a:defRPr>
            </a:lvl2pPr>
            <a:lvl3pPr marL="0" indent="0">
              <a:buFont typeface="Arial" panose="020B0604020202020204" pitchFamily="34" charset="0"/>
              <a:buChar char="​"/>
              <a:defRPr sz="1000"/>
            </a:lvl3pPr>
            <a:lvl4pPr marL="0" indent="0">
              <a:buFont typeface="Arial" panose="020B0604020202020204" pitchFamily="34" charset="0"/>
              <a:buChar char="​"/>
              <a:defRPr sz="1200"/>
            </a:lvl4pPr>
            <a:lvl5pPr marL="0" indent="0">
              <a:buFont typeface="Arial" panose="020B0604020202020204" pitchFamily="34" charset="0"/>
              <a:buChar char="​"/>
              <a:defRPr sz="1200"/>
            </a:lvl5pPr>
          </a:lstStyle>
          <a:p>
            <a:pPr lvl="0"/>
            <a:r>
              <a:rPr lang="nb-NO" noProof="0"/>
              <a:t>Sett inn navn</a:t>
            </a:r>
            <a:endParaRPr lang="nb-NO"/>
          </a:p>
          <a:p>
            <a:pPr lvl="1"/>
            <a:r>
              <a:rPr lang="nb-NO" noProof="0"/>
              <a:t>Second level</a:t>
            </a:r>
            <a:endParaRPr lang="nb-NO"/>
          </a:p>
          <a:p>
            <a:pPr lvl="2"/>
            <a:r>
              <a:rPr lang="nb-NO" noProof="0"/>
              <a:t>Third level</a:t>
            </a:r>
            <a:endParaRPr lang="nb-NO"/>
          </a:p>
        </p:txBody>
      </p:sp>
      <p:sp>
        <p:nvSpPr>
          <p:cNvPr id="53" name="Text Placeholder 52">
            <a:extLst>
              <a:ext uri="{FF2B5EF4-FFF2-40B4-BE49-F238E27FC236}">
                <a16:creationId xmlns:a16="http://schemas.microsoft.com/office/drawing/2014/main" id="{D50CC6C4-9A79-4BA4-8786-76ABBB1039CB}"/>
              </a:ext>
            </a:extLst>
          </p:cNvPr>
          <p:cNvSpPr>
            <a:spLocks noGrp="1"/>
          </p:cNvSpPr>
          <p:nvPr>
            <p:ph type="body" sz="quarter" idx="18" hasCustomPrompt="1"/>
          </p:nvPr>
        </p:nvSpPr>
        <p:spPr>
          <a:xfrm>
            <a:off x="7323499" y="1904400"/>
            <a:ext cx="1504800" cy="1764000"/>
          </a:xfrm>
        </p:spPr>
        <p:txBody>
          <a:bodyPr/>
          <a:lstStyle>
            <a:lvl1pPr marL="0" indent="0">
              <a:spcBef>
                <a:spcPts val="0"/>
              </a:spcBef>
              <a:buFont typeface="Arial" panose="020B0604020202020204" pitchFamily="34" charset="0"/>
              <a:buChar char="​"/>
              <a:defRPr sz="1100" b="1" cap="all" spc="50" baseline="0"/>
            </a:lvl1pPr>
            <a:lvl2pPr marL="0" indent="0">
              <a:spcBef>
                <a:spcPts val="0"/>
              </a:spcBef>
              <a:buFont typeface="Arial" panose="020B0604020202020204" pitchFamily="34" charset="0"/>
              <a:buChar char="​"/>
              <a:defRPr sz="1100" b="1">
                <a:solidFill>
                  <a:schemeClr val="accent5"/>
                </a:solidFill>
              </a:defRPr>
            </a:lvl2pPr>
            <a:lvl3pPr marL="0" indent="0">
              <a:buFont typeface="Arial" panose="020B0604020202020204" pitchFamily="34" charset="0"/>
              <a:buChar char="​"/>
              <a:defRPr sz="1000"/>
            </a:lvl3pPr>
            <a:lvl4pPr marL="0" indent="0">
              <a:buFont typeface="Arial" panose="020B0604020202020204" pitchFamily="34" charset="0"/>
              <a:buChar char="​"/>
              <a:defRPr sz="1200"/>
            </a:lvl4pPr>
            <a:lvl5pPr marL="0" indent="0">
              <a:buFont typeface="Arial" panose="020B0604020202020204" pitchFamily="34" charset="0"/>
              <a:buChar char="​"/>
              <a:defRPr sz="1200"/>
            </a:lvl5pPr>
          </a:lstStyle>
          <a:p>
            <a:pPr lvl="0"/>
            <a:r>
              <a:rPr lang="nb-NO" noProof="0"/>
              <a:t>Sett inn navn</a:t>
            </a:r>
            <a:endParaRPr lang="nb-NO"/>
          </a:p>
          <a:p>
            <a:pPr lvl="1"/>
            <a:r>
              <a:rPr lang="nb-NO" noProof="0"/>
              <a:t>Second level</a:t>
            </a:r>
            <a:endParaRPr lang="nb-NO"/>
          </a:p>
          <a:p>
            <a:pPr lvl="2"/>
            <a:r>
              <a:rPr lang="nb-NO" noProof="0"/>
              <a:t>Third level</a:t>
            </a:r>
            <a:endParaRPr lang="nb-NO"/>
          </a:p>
        </p:txBody>
      </p:sp>
      <p:sp>
        <p:nvSpPr>
          <p:cNvPr id="55" name="Text Placeholder 54">
            <a:extLst>
              <a:ext uri="{FF2B5EF4-FFF2-40B4-BE49-F238E27FC236}">
                <a16:creationId xmlns:a16="http://schemas.microsoft.com/office/drawing/2014/main" id="{F3C81F94-03DD-4920-AF8D-984685648EC7}"/>
              </a:ext>
            </a:extLst>
          </p:cNvPr>
          <p:cNvSpPr>
            <a:spLocks noGrp="1"/>
          </p:cNvSpPr>
          <p:nvPr>
            <p:ph type="body" sz="quarter" idx="19" hasCustomPrompt="1"/>
          </p:nvPr>
        </p:nvSpPr>
        <p:spPr>
          <a:xfrm>
            <a:off x="7323499" y="4191220"/>
            <a:ext cx="1504800" cy="1764000"/>
          </a:xfrm>
        </p:spPr>
        <p:txBody>
          <a:bodyPr/>
          <a:lstStyle>
            <a:lvl1pPr marL="0" indent="0">
              <a:spcBef>
                <a:spcPts val="0"/>
              </a:spcBef>
              <a:buFont typeface="Arial" panose="020B0604020202020204" pitchFamily="34" charset="0"/>
              <a:buChar char="​"/>
              <a:defRPr sz="1100" b="1" cap="all" spc="50" baseline="0"/>
            </a:lvl1pPr>
            <a:lvl2pPr marL="0" indent="0">
              <a:spcBef>
                <a:spcPts val="0"/>
              </a:spcBef>
              <a:buFont typeface="Arial" panose="020B0604020202020204" pitchFamily="34" charset="0"/>
              <a:buChar char="​"/>
              <a:defRPr sz="1100" b="1">
                <a:solidFill>
                  <a:schemeClr val="accent5"/>
                </a:solidFill>
              </a:defRPr>
            </a:lvl2pPr>
            <a:lvl3pPr marL="0" indent="0">
              <a:buFont typeface="Arial" panose="020B0604020202020204" pitchFamily="34" charset="0"/>
              <a:buChar char="​"/>
              <a:defRPr sz="1000"/>
            </a:lvl3pPr>
            <a:lvl4pPr marL="0" indent="0">
              <a:buFont typeface="Arial" panose="020B0604020202020204" pitchFamily="34" charset="0"/>
              <a:buChar char="​"/>
              <a:defRPr sz="1200"/>
            </a:lvl4pPr>
            <a:lvl5pPr marL="0" indent="0">
              <a:buFont typeface="Arial" panose="020B0604020202020204" pitchFamily="34" charset="0"/>
              <a:buChar char="​"/>
              <a:defRPr sz="1200"/>
            </a:lvl5pPr>
          </a:lstStyle>
          <a:p>
            <a:pPr lvl="0"/>
            <a:r>
              <a:rPr lang="nb-NO" noProof="0"/>
              <a:t>Sett inn navn</a:t>
            </a:r>
            <a:endParaRPr lang="nb-NO"/>
          </a:p>
          <a:p>
            <a:pPr lvl="1"/>
            <a:r>
              <a:rPr lang="nb-NO" noProof="0"/>
              <a:t>Second level</a:t>
            </a:r>
            <a:endParaRPr lang="nb-NO"/>
          </a:p>
          <a:p>
            <a:pPr lvl="2"/>
            <a:r>
              <a:rPr lang="nb-NO" noProof="0"/>
              <a:t>Third level</a:t>
            </a:r>
            <a:endParaRPr lang="nb-NO"/>
          </a:p>
        </p:txBody>
      </p:sp>
      <p:sp>
        <p:nvSpPr>
          <p:cNvPr id="3" name="Footer Placeholder 2">
            <a:extLst>
              <a:ext uri="{FF2B5EF4-FFF2-40B4-BE49-F238E27FC236}">
                <a16:creationId xmlns:a16="http://schemas.microsoft.com/office/drawing/2014/main" id="{97F93025-36CF-47D4-AA2B-61F2C2BDE63F}"/>
              </a:ext>
            </a:extLst>
          </p:cNvPr>
          <p:cNvSpPr>
            <a:spLocks noGrp="1"/>
          </p:cNvSpPr>
          <p:nvPr>
            <p:ph type="ftr" sz="quarter" idx="10"/>
          </p:nvPr>
        </p:nvSpPr>
        <p:spPr/>
        <p:txBody>
          <a:bodyPr/>
          <a:lstStyle/>
          <a:p>
            <a:endParaRPr lang="nb-NO" noProof="0"/>
          </a:p>
        </p:txBody>
      </p:sp>
      <p:sp>
        <p:nvSpPr>
          <p:cNvPr id="4" name="Date Placeholder 3">
            <a:extLst>
              <a:ext uri="{FF2B5EF4-FFF2-40B4-BE49-F238E27FC236}">
                <a16:creationId xmlns:a16="http://schemas.microsoft.com/office/drawing/2014/main" id="{C6C50469-C71D-4FC8-A9FC-4DC93C225BC7}"/>
              </a:ext>
            </a:extLst>
          </p:cNvPr>
          <p:cNvSpPr>
            <a:spLocks noGrp="1"/>
          </p:cNvSpPr>
          <p:nvPr>
            <p:ph type="dt" sz="half" idx="11"/>
          </p:nvPr>
        </p:nvSpPr>
        <p:spPr/>
        <p:txBody>
          <a:bodyPr/>
          <a:lstStyle/>
          <a:p>
            <a:endParaRPr lang="nb-NO" noProof="0"/>
          </a:p>
        </p:txBody>
      </p:sp>
      <p:sp>
        <p:nvSpPr>
          <p:cNvPr id="5" name="Slide Number Placeholder 4">
            <a:extLst>
              <a:ext uri="{FF2B5EF4-FFF2-40B4-BE49-F238E27FC236}">
                <a16:creationId xmlns:a16="http://schemas.microsoft.com/office/drawing/2014/main" id="{4C718D27-B9C4-491D-9227-64D0C2D2BECD}"/>
              </a:ext>
            </a:extLst>
          </p:cNvPr>
          <p:cNvSpPr>
            <a:spLocks noGrp="1"/>
          </p:cNvSpPr>
          <p:nvPr>
            <p:ph type="sldNum" sz="quarter" idx="12"/>
          </p:nvPr>
        </p:nvSpPr>
        <p:spPr/>
        <p:txBody>
          <a:bodyPr/>
          <a:lstStyle/>
          <a:p>
            <a:fld id="{9329B6BB-2231-443D-A106-476177BA91F4}" type="slidenum">
              <a:rPr lang="nb-NO" noProof="0" smtClean="0"/>
              <a:pPr/>
              <a:t>‹#›</a:t>
            </a:fld>
            <a:endParaRPr lang="nb-NO" noProof="0"/>
          </a:p>
        </p:txBody>
      </p:sp>
      <p:sp>
        <p:nvSpPr>
          <p:cNvPr id="68" name="Picture Placeholder 42">
            <a:extLst>
              <a:ext uri="{FF2B5EF4-FFF2-40B4-BE49-F238E27FC236}">
                <a16:creationId xmlns:a16="http://schemas.microsoft.com/office/drawing/2014/main" id="{FAB1B8D1-8338-4553-B58F-F4E7055BFC9A}"/>
              </a:ext>
            </a:extLst>
          </p:cNvPr>
          <p:cNvSpPr>
            <a:spLocks noGrp="1" noChangeAspect="1"/>
          </p:cNvSpPr>
          <p:nvPr>
            <p:ph type="pic" sz="quarter" idx="25" hasCustomPrompt="1"/>
          </p:nvPr>
        </p:nvSpPr>
        <p:spPr>
          <a:xfrm>
            <a:off x="6208295" y="1903411"/>
            <a:ext cx="1004400" cy="1004400"/>
          </a:xfrm>
          <a:noFill/>
        </p:spPr>
        <p:txBody>
          <a:bodyPr/>
          <a:lstStyle>
            <a:lvl1pPr marL="0" indent="0" algn="ctr">
              <a:buNone/>
              <a:defRPr sz="800"/>
            </a:lvl1pPr>
          </a:lstStyle>
          <a:p>
            <a:r>
              <a:rPr lang="nb-NO" noProof="0"/>
              <a:t>Klikk på plassholderen og sett inn bilde via BrandMaster.</a:t>
            </a:r>
            <a:endParaRPr lang="nb-NO"/>
          </a:p>
        </p:txBody>
      </p:sp>
      <p:sp>
        <p:nvSpPr>
          <p:cNvPr id="69" name="Picture Placeholder 42">
            <a:extLst>
              <a:ext uri="{FF2B5EF4-FFF2-40B4-BE49-F238E27FC236}">
                <a16:creationId xmlns:a16="http://schemas.microsoft.com/office/drawing/2014/main" id="{BBE7EEBA-2968-4844-809F-42528DED74EE}"/>
              </a:ext>
            </a:extLst>
          </p:cNvPr>
          <p:cNvSpPr>
            <a:spLocks noGrp="1" noChangeAspect="1"/>
          </p:cNvSpPr>
          <p:nvPr>
            <p:ph type="pic" sz="quarter" idx="26" hasCustomPrompt="1"/>
          </p:nvPr>
        </p:nvSpPr>
        <p:spPr>
          <a:xfrm>
            <a:off x="6208295" y="4191220"/>
            <a:ext cx="1004400" cy="1004400"/>
          </a:xfrm>
        </p:spPr>
        <p:txBody>
          <a:bodyPr/>
          <a:lstStyle>
            <a:lvl1pPr marL="0" indent="0" algn="ctr">
              <a:buNone/>
              <a:defRPr sz="800"/>
            </a:lvl1pPr>
          </a:lstStyle>
          <a:p>
            <a:r>
              <a:rPr lang="nb-NO" noProof="0"/>
              <a:t>Klikk på plassholderen og sett inn bilde via BrandMaster.</a:t>
            </a:r>
            <a:endParaRPr lang="nb-NO"/>
          </a:p>
        </p:txBody>
      </p:sp>
      <p:sp>
        <p:nvSpPr>
          <p:cNvPr id="8" name="Text Placeholder 7">
            <a:extLst>
              <a:ext uri="{FF2B5EF4-FFF2-40B4-BE49-F238E27FC236}">
                <a16:creationId xmlns:a16="http://schemas.microsoft.com/office/drawing/2014/main" id="{690B6C74-40B9-47AD-B590-F351C40BA13D}"/>
              </a:ext>
            </a:extLst>
          </p:cNvPr>
          <p:cNvSpPr>
            <a:spLocks noGrp="1"/>
          </p:cNvSpPr>
          <p:nvPr>
            <p:ph type="body" sz="quarter" idx="27" hasCustomPrompt="1"/>
          </p:nvPr>
        </p:nvSpPr>
        <p:spPr>
          <a:xfrm>
            <a:off x="10165200" y="1904400"/>
            <a:ext cx="1504800" cy="1764000"/>
          </a:xfrm>
        </p:spPr>
        <p:txBody>
          <a:bodyPr/>
          <a:lstStyle>
            <a:lvl1pPr marL="0" indent="0">
              <a:buClrTx/>
              <a:buFont typeface="Arial" panose="020B0604020202020204" pitchFamily="34" charset="0"/>
              <a:buChar char="​"/>
              <a:defRPr sz="1100" b="1" cap="all" spc="50" baseline="0"/>
            </a:lvl1pPr>
            <a:lvl2pPr marL="0" indent="0">
              <a:spcBef>
                <a:spcPts val="0"/>
              </a:spcBef>
              <a:buFont typeface="Arial" panose="020B0604020202020204" pitchFamily="34" charset="0"/>
              <a:buChar char="​"/>
              <a:defRPr sz="1100" b="1">
                <a:solidFill>
                  <a:schemeClr val="accent5"/>
                </a:solidFill>
              </a:defRPr>
            </a:lvl2pPr>
            <a:lvl3pPr marL="0" indent="0">
              <a:buFont typeface="Arial" panose="020B0604020202020204" pitchFamily="34" charset="0"/>
              <a:buChar char="​"/>
              <a:defRPr sz="1000"/>
            </a:lvl3pPr>
            <a:lvl4pPr marL="0" indent="0">
              <a:defRPr sz="1000"/>
            </a:lvl4pPr>
            <a:lvl5pPr marL="0" indent="0">
              <a:defRPr sz="1000"/>
            </a:lvl5pPr>
          </a:lstStyle>
          <a:p>
            <a:pPr lvl="0"/>
            <a:r>
              <a:rPr lang="nb-NO" noProof="0"/>
              <a:t>Sett inn navn</a:t>
            </a:r>
            <a:endParaRPr lang="nb-NO"/>
          </a:p>
          <a:p>
            <a:pPr lvl="1"/>
            <a:r>
              <a:rPr lang="nb-NO" noProof="0"/>
              <a:t>Second level</a:t>
            </a:r>
            <a:endParaRPr lang="nb-NO"/>
          </a:p>
          <a:p>
            <a:pPr lvl="2"/>
            <a:r>
              <a:rPr lang="nb-NO" noProof="0"/>
              <a:t>Third level</a:t>
            </a:r>
            <a:endParaRPr lang="nb-NO"/>
          </a:p>
        </p:txBody>
      </p:sp>
      <p:sp>
        <p:nvSpPr>
          <p:cNvPr id="10" name="Text Placeholder 9">
            <a:extLst>
              <a:ext uri="{FF2B5EF4-FFF2-40B4-BE49-F238E27FC236}">
                <a16:creationId xmlns:a16="http://schemas.microsoft.com/office/drawing/2014/main" id="{F8340FDF-5AA9-4FD4-9408-CE8958AAAC23}"/>
              </a:ext>
            </a:extLst>
          </p:cNvPr>
          <p:cNvSpPr>
            <a:spLocks noGrp="1"/>
          </p:cNvSpPr>
          <p:nvPr>
            <p:ph type="body" sz="quarter" idx="28" hasCustomPrompt="1"/>
          </p:nvPr>
        </p:nvSpPr>
        <p:spPr>
          <a:xfrm>
            <a:off x="10165200" y="4191220"/>
            <a:ext cx="1504799" cy="1758729"/>
          </a:xfrm>
        </p:spPr>
        <p:txBody>
          <a:bodyPr/>
          <a:lstStyle>
            <a:lvl1pPr marL="0" indent="0">
              <a:spcBef>
                <a:spcPts val="0"/>
              </a:spcBef>
              <a:buFont typeface="Arial" panose="020B0604020202020204" pitchFamily="34" charset="0"/>
              <a:buChar char="​"/>
              <a:defRPr sz="1100" b="1" cap="all" spc="50" baseline="0"/>
            </a:lvl1pPr>
            <a:lvl2pPr marL="0" indent="0">
              <a:spcBef>
                <a:spcPts val="0"/>
              </a:spcBef>
              <a:buFont typeface="Arial" panose="020B0604020202020204" pitchFamily="34" charset="0"/>
              <a:buChar char="​"/>
              <a:defRPr sz="1100" b="1">
                <a:solidFill>
                  <a:schemeClr val="accent5"/>
                </a:solidFill>
              </a:defRPr>
            </a:lvl2pPr>
            <a:lvl3pPr marL="0" indent="0">
              <a:buFont typeface="Arial" panose="020B0604020202020204" pitchFamily="34" charset="0"/>
              <a:buChar char="​"/>
              <a:defRPr sz="1000"/>
            </a:lvl3pPr>
            <a:lvl4pPr marL="0" indent="0">
              <a:buFont typeface="Arial" panose="020B0604020202020204" pitchFamily="34" charset="0"/>
              <a:buChar char="​"/>
              <a:defRPr/>
            </a:lvl4pPr>
            <a:lvl5pPr marL="0" indent="0">
              <a:buFont typeface="Arial" panose="020B0604020202020204" pitchFamily="34" charset="0"/>
              <a:buChar char="​"/>
              <a:defRPr/>
            </a:lvl5pPr>
          </a:lstStyle>
          <a:p>
            <a:pPr lvl="0"/>
            <a:r>
              <a:rPr lang="nb-NO" noProof="0"/>
              <a:t>Sett inn navn</a:t>
            </a:r>
            <a:endParaRPr lang="nb-NO"/>
          </a:p>
          <a:p>
            <a:pPr lvl="1"/>
            <a:r>
              <a:rPr lang="nb-NO" noProof="0"/>
              <a:t>Second level</a:t>
            </a:r>
            <a:endParaRPr lang="nb-NO"/>
          </a:p>
          <a:p>
            <a:pPr lvl="2"/>
            <a:r>
              <a:rPr lang="nb-NO" noProof="0"/>
              <a:t>Third level</a:t>
            </a:r>
            <a:endParaRPr lang="nb-NO"/>
          </a:p>
        </p:txBody>
      </p:sp>
      <p:sp>
        <p:nvSpPr>
          <p:cNvPr id="12" name="Text Placeholder 11">
            <a:extLst>
              <a:ext uri="{FF2B5EF4-FFF2-40B4-BE49-F238E27FC236}">
                <a16:creationId xmlns:a16="http://schemas.microsoft.com/office/drawing/2014/main" id="{C11B7FDA-247C-4AB1-91BE-B3876342186F}"/>
              </a:ext>
            </a:extLst>
          </p:cNvPr>
          <p:cNvSpPr>
            <a:spLocks noGrp="1"/>
          </p:cNvSpPr>
          <p:nvPr>
            <p:ph type="body" sz="quarter" idx="29" hasCustomPrompt="1"/>
          </p:nvPr>
        </p:nvSpPr>
        <p:spPr>
          <a:xfrm>
            <a:off x="520003" y="1903411"/>
            <a:ext cx="36000" cy="1004400"/>
          </a:xfrm>
          <a:solidFill>
            <a:schemeClr val="accent5"/>
          </a:solidFill>
        </p:spPr>
        <p:txBody>
          <a:bodyPr/>
          <a:lstStyle>
            <a:lvl1pPr marL="0" indent="0">
              <a:buFont typeface="Arial" panose="020B0604020202020204" pitchFamily="34" charset="0"/>
              <a:buNone/>
              <a:defRPr>
                <a:noFill/>
              </a:defRPr>
            </a:lvl1pPr>
          </a:lstStyle>
          <a:p>
            <a:pPr lvl="0"/>
            <a:r>
              <a:rPr lang="nb-NO" noProof="0"/>
              <a:t>.</a:t>
            </a:r>
            <a:endParaRPr lang="nb-NO"/>
          </a:p>
        </p:txBody>
      </p:sp>
      <p:sp>
        <p:nvSpPr>
          <p:cNvPr id="14" name="Text Placeholder 13">
            <a:extLst>
              <a:ext uri="{FF2B5EF4-FFF2-40B4-BE49-F238E27FC236}">
                <a16:creationId xmlns:a16="http://schemas.microsoft.com/office/drawing/2014/main" id="{A2B76036-7067-4BCF-BD1E-F3D00CB75457}"/>
              </a:ext>
            </a:extLst>
          </p:cNvPr>
          <p:cNvSpPr>
            <a:spLocks noGrp="1"/>
          </p:cNvSpPr>
          <p:nvPr>
            <p:ph type="body" sz="quarter" idx="30" hasCustomPrompt="1"/>
          </p:nvPr>
        </p:nvSpPr>
        <p:spPr>
          <a:xfrm>
            <a:off x="520003" y="4191221"/>
            <a:ext cx="36000" cy="1004400"/>
          </a:xfrm>
          <a:solidFill>
            <a:schemeClr val="accent5"/>
          </a:solidFill>
        </p:spPr>
        <p:txBody>
          <a:bodyPr/>
          <a:lstStyle>
            <a:lvl1pPr marL="0" indent="0">
              <a:buNone/>
              <a:defRPr>
                <a:noFill/>
              </a:defRPr>
            </a:lvl1pPr>
            <a:lvl2pPr marL="252000" indent="0">
              <a:buNone/>
              <a:defRPr/>
            </a:lvl2pPr>
            <a:lvl3pPr marL="468000" indent="0">
              <a:buNone/>
              <a:defRPr/>
            </a:lvl3pPr>
            <a:lvl4pPr marL="648000" indent="0">
              <a:buNone/>
              <a:defRPr/>
            </a:lvl4pPr>
            <a:lvl5pPr>
              <a:buNone/>
              <a:defRPr/>
            </a:lvl5pPr>
          </a:lstStyle>
          <a:p>
            <a:pPr lvl="0"/>
            <a:r>
              <a:rPr lang="nb-NO" noProof="0"/>
              <a:t>,</a:t>
            </a:r>
            <a:endParaRPr lang="nb-NO"/>
          </a:p>
        </p:txBody>
      </p:sp>
      <p:sp>
        <p:nvSpPr>
          <p:cNvPr id="17" name="Text Placeholder 16">
            <a:extLst>
              <a:ext uri="{FF2B5EF4-FFF2-40B4-BE49-F238E27FC236}">
                <a16:creationId xmlns:a16="http://schemas.microsoft.com/office/drawing/2014/main" id="{1B59D224-14AC-4714-9BA9-2447D8F07FF8}"/>
              </a:ext>
            </a:extLst>
          </p:cNvPr>
          <p:cNvSpPr>
            <a:spLocks noGrp="1"/>
          </p:cNvSpPr>
          <p:nvPr>
            <p:ph type="body" sz="quarter" idx="31" hasCustomPrompt="1"/>
          </p:nvPr>
        </p:nvSpPr>
        <p:spPr>
          <a:xfrm>
            <a:off x="3350003" y="1903411"/>
            <a:ext cx="36000" cy="1004400"/>
          </a:xfrm>
          <a:solidFill>
            <a:schemeClr val="accent5"/>
          </a:solidFill>
        </p:spPr>
        <p:txBody>
          <a:bodyPr/>
          <a:lstStyle>
            <a:lvl1pPr marL="0" indent="0">
              <a:buNone/>
              <a:defRPr>
                <a:noFill/>
              </a:defRPr>
            </a:lvl1pPr>
            <a:lvl2pPr marL="252000" indent="0">
              <a:buNone/>
              <a:defRPr/>
            </a:lvl2pPr>
            <a:lvl3pPr marL="468000" indent="0">
              <a:buNone/>
              <a:defRPr/>
            </a:lvl3pPr>
            <a:lvl4pPr marL="648000" indent="0">
              <a:buNone/>
              <a:defRPr/>
            </a:lvl4pPr>
            <a:lvl5pPr>
              <a:buNone/>
              <a:defRPr/>
            </a:lvl5pPr>
          </a:lstStyle>
          <a:p>
            <a:pPr lvl="0"/>
            <a:r>
              <a:rPr lang="nb-NO" noProof="0"/>
              <a:t>.</a:t>
            </a:r>
            <a:endParaRPr lang="nb-NO"/>
          </a:p>
        </p:txBody>
      </p:sp>
      <p:sp>
        <p:nvSpPr>
          <p:cNvPr id="19" name="Text Placeholder 18">
            <a:extLst>
              <a:ext uri="{FF2B5EF4-FFF2-40B4-BE49-F238E27FC236}">
                <a16:creationId xmlns:a16="http://schemas.microsoft.com/office/drawing/2014/main" id="{887FB3D6-ECA4-4C7F-813F-A79697EA37EC}"/>
              </a:ext>
            </a:extLst>
          </p:cNvPr>
          <p:cNvSpPr>
            <a:spLocks noGrp="1"/>
          </p:cNvSpPr>
          <p:nvPr>
            <p:ph type="body" sz="quarter" idx="32" hasCustomPrompt="1"/>
          </p:nvPr>
        </p:nvSpPr>
        <p:spPr>
          <a:xfrm>
            <a:off x="3372823" y="4191220"/>
            <a:ext cx="36000" cy="1004400"/>
          </a:xfrm>
          <a:solidFill>
            <a:schemeClr val="accent5"/>
          </a:solidFill>
        </p:spPr>
        <p:txBody>
          <a:bodyPr/>
          <a:lstStyle>
            <a:lvl1pPr marL="0" indent="0">
              <a:buNone/>
              <a:defRPr>
                <a:noFill/>
              </a:defRPr>
            </a:lvl1pPr>
            <a:lvl2pPr marL="252000" indent="0">
              <a:buNone/>
              <a:defRPr/>
            </a:lvl2pPr>
            <a:lvl3pPr marL="468000" indent="0">
              <a:buNone/>
              <a:defRPr/>
            </a:lvl3pPr>
            <a:lvl4pPr marL="648000" indent="0">
              <a:buNone/>
              <a:defRPr/>
            </a:lvl4pPr>
            <a:lvl5pPr>
              <a:buNone/>
              <a:defRPr/>
            </a:lvl5pPr>
          </a:lstStyle>
          <a:p>
            <a:pPr lvl="0"/>
            <a:r>
              <a:rPr lang="nb-NO" noProof="0"/>
              <a:t>.</a:t>
            </a:r>
            <a:endParaRPr lang="nb-NO"/>
          </a:p>
        </p:txBody>
      </p:sp>
      <p:sp>
        <p:nvSpPr>
          <p:cNvPr id="21" name="Text Placeholder 20">
            <a:extLst>
              <a:ext uri="{FF2B5EF4-FFF2-40B4-BE49-F238E27FC236}">
                <a16:creationId xmlns:a16="http://schemas.microsoft.com/office/drawing/2014/main" id="{9E25100A-7C05-4387-B51B-47586024E6C8}"/>
              </a:ext>
            </a:extLst>
          </p:cNvPr>
          <p:cNvSpPr>
            <a:spLocks noGrp="1"/>
          </p:cNvSpPr>
          <p:nvPr>
            <p:ph type="body" sz="quarter" idx="33" hasCustomPrompt="1"/>
          </p:nvPr>
        </p:nvSpPr>
        <p:spPr>
          <a:xfrm>
            <a:off x="6178001" y="1903411"/>
            <a:ext cx="36000" cy="1004400"/>
          </a:xfrm>
          <a:solidFill>
            <a:schemeClr val="accent5"/>
          </a:solidFill>
        </p:spPr>
        <p:txBody>
          <a:bodyPr/>
          <a:lstStyle>
            <a:lvl1pPr marL="0" indent="0">
              <a:buNone/>
              <a:defRPr>
                <a:noFill/>
              </a:defRPr>
            </a:lvl1pPr>
            <a:lvl2pPr marL="252000" indent="0">
              <a:buNone/>
              <a:defRPr/>
            </a:lvl2pPr>
            <a:lvl3pPr marL="468000" indent="0">
              <a:buNone/>
              <a:defRPr/>
            </a:lvl3pPr>
            <a:lvl4pPr marL="648000" indent="0">
              <a:buNone/>
              <a:defRPr/>
            </a:lvl4pPr>
            <a:lvl5pPr>
              <a:buNone/>
              <a:defRPr/>
            </a:lvl5pPr>
          </a:lstStyle>
          <a:p>
            <a:pPr lvl="0"/>
            <a:r>
              <a:rPr lang="nb-NO" noProof="0"/>
              <a:t>.</a:t>
            </a:r>
            <a:endParaRPr lang="nb-NO"/>
          </a:p>
        </p:txBody>
      </p:sp>
      <p:sp>
        <p:nvSpPr>
          <p:cNvPr id="23" name="Text Placeholder 22">
            <a:extLst>
              <a:ext uri="{FF2B5EF4-FFF2-40B4-BE49-F238E27FC236}">
                <a16:creationId xmlns:a16="http://schemas.microsoft.com/office/drawing/2014/main" id="{BDB2963B-FA58-4C0C-8261-4165EB46F338}"/>
              </a:ext>
            </a:extLst>
          </p:cNvPr>
          <p:cNvSpPr>
            <a:spLocks noGrp="1"/>
          </p:cNvSpPr>
          <p:nvPr>
            <p:ph type="body" sz="quarter" idx="34" hasCustomPrompt="1"/>
          </p:nvPr>
        </p:nvSpPr>
        <p:spPr>
          <a:xfrm>
            <a:off x="6178001" y="4191221"/>
            <a:ext cx="36000" cy="1004400"/>
          </a:xfrm>
          <a:solidFill>
            <a:schemeClr val="accent5"/>
          </a:solidFill>
        </p:spPr>
        <p:txBody>
          <a:bodyPr/>
          <a:lstStyle>
            <a:lvl1pPr marL="0" indent="0">
              <a:buNone/>
              <a:defRPr>
                <a:noFill/>
              </a:defRPr>
            </a:lvl1pPr>
            <a:lvl2pPr marL="252000" indent="0">
              <a:buNone/>
              <a:defRPr/>
            </a:lvl2pPr>
            <a:lvl3pPr marL="468000" indent="0">
              <a:buNone/>
              <a:defRPr/>
            </a:lvl3pPr>
            <a:lvl4pPr marL="648000" indent="0">
              <a:buNone/>
              <a:defRPr/>
            </a:lvl4pPr>
            <a:lvl5pPr>
              <a:buNone/>
              <a:defRPr/>
            </a:lvl5pPr>
          </a:lstStyle>
          <a:p>
            <a:pPr lvl="0"/>
            <a:r>
              <a:rPr lang="nb-NO" noProof="0"/>
              <a:t>.</a:t>
            </a:r>
            <a:endParaRPr lang="nb-NO"/>
          </a:p>
        </p:txBody>
      </p:sp>
      <p:sp>
        <p:nvSpPr>
          <p:cNvPr id="25" name="Text Placeholder 24">
            <a:extLst>
              <a:ext uri="{FF2B5EF4-FFF2-40B4-BE49-F238E27FC236}">
                <a16:creationId xmlns:a16="http://schemas.microsoft.com/office/drawing/2014/main" id="{FD37CC14-2966-4B0E-95C7-484E5B4E2E50}"/>
              </a:ext>
            </a:extLst>
          </p:cNvPr>
          <p:cNvSpPr>
            <a:spLocks noGrp="1"/>
          </p:cNvSpPr>
          <p:nvPr>
            <p:ph type="body" sz="quarter" idx="35" hasCustomPrompt="1"/>
          </p:nvPr>
        </p:nvSpPr>
        <p:spPr>
          <a:xfrm>
            <a:off x="9011594" y="1903411"/>
            <a:ext cx="36000" cy="1004400"/>
          </a:xfrm>
          <a:solidFill>
            <a:schemeClr val="accent5"/>
          </a:solidFill>
        </p:spPr>
        <p:txBody>
          <a:bodyPr/>
          <a:lstStyle>
            <a:lvl1pPr marL="0" indent="0">
              <a:buNone/>
              <a:defRPr>
                <a:noFill/>
              </a:defRPr>
            </a:lvl1pPr>
            <a:lvl2pPr marL="252000" indent="0">
              <a:buNone/>
              <a:defRPr/>
            </a:lvl2pPr>
            <a:lvl3pPr marL="468000" indent="0">
              <a:buNone/>
              <a:defRPr/>
            </a:lvl3pPr>
            <a:lvl4pPr marL="648000" indent="0">
              <a:buNone/>
              <a:defRPr/>
            </a:lvl4pPr>
            <a:lvl5pPr>
              <a:buNone/>
              <a:defRPr/>
            </a:lvl5pPr>
          </a:lstStyle>
          <a:p>
            <a:pPr lvl="0"/>
            <a:r>
              <a:rPr lang="nb-NO" noProof="0"/>
              <a:t>.</a:t>
            </a:r>
            <a:endParaRPr lang="nb-NO"/>
          </a:p>
        </p:txBody>
      </p:sp>
      <p:sp>
        <p:nvSpPr>
          <p:cNvPr id="27" name="Text Placeholder 26">
            <a:extLst>
              <a:ext uri="{FF2B5EF4-FFF2-40B4-BE49-F238E27FC236}">
                <a16:creationId xmlns:a16="http://schemas.microsoft.com/office/drawing/2014/main" id="{0F6E419D-2533-402F-A843-96B1DDCB69BD}"/>
              </a:ext>
            </a:extLst>
          </p:cNvPr>
          <p:cNvSpPr>
            <a:spLocks noGrp="1"/>
          </p:cNvSpPr>
          <p:nvPr>
            <p:ph type="body" sz="quarter" idx="36" hasCustomPrompt="1"/>
          </p:nvPr>
        </p:nvSpPr>
        <p:spPr>
          <a:xfrm>
            <a:off x="9011594" y="4191221"/>
            <a:ext cx="36000" cy="1004400"/>
          </a:xfrm>
          <a:solidFill>
            <a:schemeClr val="accent5"/>
          </a:solidFill>
        </p:spPr>
        <p:txBody>
          <a:bodyPr/>
          <a:lstStyle>
            <a:lvl1pPr marL="0" indent="0">
              <a:buNone/>
              <a:defRPr>
                <a:noFill/>
              </a:defRPr>
            </a:lvl1pPr>
            <a:lvl2pPr marL="252000" indent="0">
              <a:buNone/>
              <a:defRPr/>
            </a:lvl2pPr>
            <a:lvl3pPr marL="468000" indent="0">
              <a:buNone/>
              <a:defRPr/>
            </a:lvl3pPr>
            <a:lvl4pPr marL="648000" indent="0">
              <a:buNone/>
              <a:defRPr/>
            </a:lvl4pPr>
            <a:lvl5pPr>
              <a:buNone/>
              <a:defRPr/>
            </a:lvl5pPr>
          </a:lstStyle>
          <a:p>
            <a:pPr lvl="0"/>
            <a:r>
              <a:rPr lang="nb-NO" noProof="0"/>
              <a:t>.</a:t>
            </a:r>
            <a:endParaRPr lang="nb-NO"/>
          </a:p>
        </p:txBody>
      </p:sp>
      <p:sp>
        <p:nvSpPr>
          <p:cNvPr id="63" name="Picture Placeholder 42">
            <a:extLst>
              <a:ext uri="{FF2B5EF4-FFF2-40B4-BE49-F238E27FC236}">
                <a16:creationId xmlns:a16="http://schemas.microsoft.com/office/drawing/2014/main" id="{BCE7D780-392C-4CB6-B372-6053080B3F80}"/>
              </a:ext>
            </a:extLst>
          </p:cNvPr>
          <p:cNvSpPr>
            <a:spLocks noGrp="1" noChangeAspect="1"/>
          </p:cNvSpPr>
          <p:nvPr>
            <p:ph type="pic" sz="quarter" idx="37" hasCustomPrompt="1"/>
          </p:nvPr>
        </p:nvSpPr>
        <p:spPr>
          <a:xfrm>
            <a:off x="9046800" y="1903411"/>
            <a:ext cx="1004400" cy="1004400"/>
          </a:xfrm>
        </p:spPr>
        <p:txBody>
          <a:bodyPr/>
          <a:lstStyle>
            <a:lvl1pPr marL="0" indent="0" algn="ctr">
              <a:buNone/>
              <a:defRPr sz="900"/>
            </a:lvl1pPr>
          </a:lstStyle>
          <a:p>
            <a:r>
              <a:rPr lang="nb-NO" noProof="0"/>
              <a:t>Klikk på plassholderen og sett inn bilde via BrandMaster.</a:t>
            </a:r>
            <a:endParaRPr lang="nb-NO"/>
          </a:p>
        </p:txBody>
      </p:sp>
      <p:sp>
        <p:nvSpPr>
          <p:cNvPr id="64" name="Picture Placeholder 42">
            <a:extLst>
              <a:ext uri="{FF2B5EF4-FFF2-40B4-BE49-F238E27FC236}">
                <a16:creationId xmlns:a16="http://schemas.microsoft.com/office/drawing/2014/main" id="{99D5E669-33A8-494B-968B-5FCA77984459}"/>
              </a:ext>
            </a:extLst>
          </p:cNvPr>
          <p:cNvSpPr>
            <a:spLocks noGrp="1" noChangeAspect="1"/>
          </p:cNvSpPr>
          <p:nvPr>
            <p:ph type="pic" sz="quarter" idx="38" hasCustomPrompt="1"/>
          </p:nvPr>
        </p:nvSpPr>
        <p:spPr>
          <a:xfrm>
            <a:off x="9046800" y="4191221"/>
            <a:ext cx="1004400" cy="1004400"/>
          </a:xfrm>
        </p:spPr>
        <p:txBody>
          <a:bodyPr/>
          <a:lstStyle>
            <a:lvl1pPr marL="0" indent="0" algn="ctr">
              <a:buNone/>
              <a:defRPr sz="800"/>
            </a:lvl1pPr>
          </a:lstStyle>
          <a:p>
            <a:r>
              <a:rPr lang="nb-NO" noProof="0"/>
              <a:t>Klikk på plassholderen og sett inn bilde via BrandMaster.</a:t>
            </a:r>
            <a:endParaRPr lang="nb-NO"/>
          </a:p>
        </p:txBody>
      </p:sp>
    </p:spTree>
    <p:extLst>
      <p:ext uri="{BB962C8B-B14F-4D97-AF65-F5344CB8AC3E}">
        <p14:creationId xmlns:p14="http://schemas.microsoft.com/office/powerpoint/2010/main" val="2343451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Heading og bildebakgrunn">
    <p:bg>
      <p:bgRef idx="1001">
        <a:schemeClr val="bg1"/>
      </p:bgRef>
    </p:bg>
    <p:spTree>
      <p:nvGrpSpPr>
        <p:cNvPr id="1" name=""/>
        <p:cNvGrpSpPr/>
        <p:nvPr/>
      </p:nvGrpSpPr>
      <p:grpSpPr>
        <a:xfrm>
          <a:off x="0" y="0"/>
          <a:ext cx="0" cy="0"/>
          <a:chOff x="0" y="0"/>
          <a:chExt cx="0" cy="0"/>
        </a:xfrm>
      </p:grpSpPr>
      <p:sp>
        <p:nvSpPr>
          <p:cNvPr id="16" name="Overlay">
            <a:extLst>
              <a:ext uri="{FF2B5EF4-FFF2-40B4-BE49-F238E27FC236}">
                <a16:creationId xmlns:a16="http://schemas.microsoft.com/office/drawing/2014/main" id="{9E5538FD-3D99-4894-BD11-653950075D08}"/>
              </a:ext>
            </a:extLst>
          </p:cNvPr>
          <p:cNvSpPr>
            <a:spLocks noGrp="1"/>
          </p:cNvSpPr>
          <p:nvPr>
            <p:ph type="body" sz="quarter" idx="23" hasCustomPrompt="1"/>
          </p:nvPr>
        </p:nvSpPr>
        <p:spPr>
          <a:xfrm>
            <a:off x="0" y="0"/>
            <a:ext cx="12192000" cy="6858000"/>
          </a:xfrm>
          <a:solidFill>
            <a:schemeClr val="bg2">
              <a:alpha val="60000"/>
            </a:schemeClr>
          </a:solidFill>
        </p:spPr>
        <p:txBody>
          <a:bodyPr anchor="b" anchorCtr="0"/>
          <a:lstStyle>
            <a:lvl1pPr marL="0" indent="0">
              <a:buFontTx/>
              <a:buNone/>
              <a:defRPr sz="100">
                <a:noFill/>
              </a:defRPr>
            </a:lvl1pPr>
            <a:lvl2pPr marL="468000" indent="0">
              <a:buFontTx/>
              <a:buNone/>
              <a:defRPr>
                <a:solidFill>
                  <a:schemeClr val="bg1"/>
                </a:solidFill>
              </a:defRPr>
            </a:lvl2pPr>
            <a:lvl3pPr marL="792000" indent="0">
              <a:buFontTx/>
              <a:buNone/>
              <a:defRPr>
                <a:solidFill>
                  <a:schemeClr val="bg1"/>
                </a:solidFill>
              </a:defRPr>
            </a:lvl3pPr>
            <a:lvl4pPr marL="792000" indent="0">
              <a:buFontTx/>
              <a:buNone/>
              <a:defRPr>
                <a:solidFill>
                  <a:schemeClr val="bg1"/>
                </a:solidFill>
              </a:defRPr>
            </a:lvl4pPr>
            <a:lvl5pPr marL="792000" indent="0">
              <a:buFontTx/>
              <a:buNone/>
              <a:defRPr>
                <a:solidFill>
                  <a:schemeClr val="bg1"/>
                </a:solidFill>
              </a:defRPr>
            </a:lvl5pPr>
          </a:lstStyle>
          <a:p>
            <a:pPr lvl="0"/>
            <a:r>
              <a:rPr lang="nb-NO" dirty="0"/>
              <a:t>Disclaimer</a:t>
            </a:r>
            <a:endParaRPr lang="nb-NO"/>
          </a:p>
        </p:txBody>
      </p:sp>
      <p:sp>
        <p:nvSpPr>
          <p:cNvPr id="19" name="Picture Placeholder 10">
            <a:extLst>
              <a:ext uri="{FF2B5EF4-FFF2-40B4-BE49-F238E27FC236}">
                <a16:creationId xmlns:a16="http://schemas.microsoft.com/office/drawing/2014/main" id="{A235ED25-5EA7-40DA-AEE7-5B98221152BB}"/>
              </a:ext>
            </a:extLst>
          </p:cNvPr>
          <p:cNvSpPr>
            <a:spLocks noGrp="1"/>
          </p:cNvSpPr>
          <p:nvPr>
            <p:ph type="pic" sz="quarter" idx="16" hasCustomPrompt="1"/>
          </p:nvPr>
        </p:nvSpPr>
        <p:spPr>
          <a:xfrm>
            <a:off x="0" y="1"/>
            <a:ext cx="12192000" cy="6858000"/>
          </a:xfrm>
          <a:prstGeom prst="rect">
            <a:avLst/>
          </a:prstGeom>
          <a:noFill/>
        </p:spPr>
        <p:txBody>
          <a:bodyPr lIns="2880000" tIns="72000" rIns="2880000" bIns="0" anchor="t" anchorCtr="0"/>
          <a:lstStyle>
            <a:lvl1pPr marL="0" indent="0" algn="ctr">
              <a:buNone/>
              <a:defRPr sz="1400">
                <a:solidFill>
                  <a:schemeClr val="tx1"/>
                </a:solidFill>
              </a:defRPr>
            </a:lvl1pPr>
          </a:lstStyle>
          <a:p>
            <a:r>
              <a:rPr lang="nb-NO" dirty="0"/>
              <a:t>Klikk på plassholderen og sett inn bilde via BrandMaster. For å få fargefilter på bildet, høyreklikk på innsatt bilde og velg Plasser lengst bak.</a:t>
            </a:r>
            <a:endParaRPr lang="nb-NO"/>
          </a:p>
        </p:txBody>
      </p:sp>
      <p:sp>
        <p:nvSpPr>
          <p:cNvPr id="7" name="Title 1">
            <a:extLst>
              <a:ext uri="{FF2B5EF4-FFF2-40B4-BE49-F238E27FC236}">
                <a16:creationId xmlns:a16="http://schemas.microsoft.com/office/drawing/2014/main" id="{C3127EE1-5C82-492E-A9B2-2CFC52EAF6BE}"/>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20" name="Marker bottom TP22">
            <a:extLst>
              <a:ext uri="{FF2B5EF4-FFF2-40B4-BE49-F238E27FC236}">
                <a16:creationId xmlns:a16="http://schemas.microsoft.com/office/drawing/2014/main" id="{13EA9828-474D-489D-BBF2-217721F4A7DD}"/>
              </a:ext>
            </a:extLst>
          </p:cNvPr>
          <p:cNvSpPr>
            <a:spLocks noGrp="1"/>
          </p:cNvSpPr>
          <p:nvPr>
            <p:ph type="body" sz="quarter" idx="47" hasCustomPrompt="1"/>
          </p:nvPr>
        </p:nvSpPr>
        <p:spPr bwMode="gray">
          <a:xfrm>
            <a:off x="788400" y="6293236"/>
            <a:ext cx="169200" cy="564762"/>
          </a:xfrm>
          <a:custGeom>
            <a:avLst/>
            <a:gdLst>
              <a:gd name="connsiteX0" fmla="*/ 169200 w 169200"/>
              <a:gd name="connsiteY0" fmla="*/ 0 h 564762"/>
              <a:gd name="connsiteX1" fmla="*/ 169200 w 169200"/>
              <a:gd name="connsiteY1" fmla="*/ 564762 h 564762"/>
              <a:gd name="connsiteX2" fmla="*/ 0 w 169200"/>
              <a:gd name="connsiteY2" fmla="*/ 564762 h 564762"/>
              <a:gd name="connsiteX3" fmla="*/ 0 w 169200"/>
              <a:gd name="connsiteY3" fmla="*/ 119974 h 564762"/>
            </a:gdLst>
            <a:ahLst/>
            <a:cxnLst>
              <a:cxn ang="0">
                <a:pos x="connsiteX0" y="connsiteY0"/>
              </a:cxn>
              <a:cxn ang="0">
                <a:pos x="connsiteX1" y="connsiteY1"/>
              </a:cxn>
              <a:cxn ang="0">
                <a:pos x="connsiteX2" y="connsiteY2"/>
              </a:cxn>
              <a:cxn ang="0">
                <a:pos x="connsiteX3" y="connsiteY3"/>
              </a:cxn>
            </a:cxnLst>
            <a:rect l="l" t="t" r="r" b="b"/>
            <a:pathLst>
              <a:path w="169200" h="564762">
                <a:moveTo>
                  <a:pt x="169200" y="0"/>
                </a:moveTo>
                <a:lnTo>
                  <a:pt x="169200" y="564762"/>
                </a:lnTo>
                <a:lnTo>
                  <a:pt x="0" y="564762"/>
                </a:lnTo>
                <a:lnTo>
                  <a:pt x="0" y="119974"/>
                </a:lnTo>
                <a:close/>
              </a:path>
            </a:pathLst>
          </a:custGeom>
          <a:solidFill>
            <a:schemeClr val="tx1"/>
          </a:solidFill>
        </p:spPr>
        <p:txBody>
          <a:bodyPr wrap="square">
            <a:noAutofit/>
          </a:bodyPr>
          <a:lstStyle>
            <a:lvl1pPr marL="0" indent="0">
              <a:buNone/>
              <a:defRPr sz="100">
                <a:noFill/>
              </a:defRPr>
            </a:lvl1pPr>
            <a:lvl2pPr marL="252000" indent="0">
              <a:buNone/>
              <a:defRPr/>
            </a:lvl2pPr>
            <a:lvl3pPr marL="468000" indent="0">
              <a:buNone/>
              <a:defRPr/>
            </a:lvl3pPr>
            <a:lvl4pPr marL="648000" indent="0">
              <a:buNone/>
              <a:defRPr/>
            </a:lvl4pPr>
            <a:lvl5pPr>
              <a:buNone/>
              <a:defRPr/>
            </a:lvl5pPr>
          </a:lstStyle>
          <a:p>
            <a:pPr lvl="0"/>
            <a:r>
              <a:rPr lang="nb-NO" dirty="0"/>
              <a:t>.</a:t>
            </a:r>
            <a:endParaRPr lang="nb-NO"/>
          </a:p>
        </p:txBody>
      </p:sp>
      <p:sp>
        <p:nvSpPr>
          <p:cNvPr id="21" name="Marker top TP18">
            <a:extLst>
              <a:ext uri="{FF2B5EF4-FFF2-40B4-BE49-F238E27FC236}">
                <a16:creationId xmlns:a16="http://schemas.microsoft.com/office/drawing/2014/main" id="{997795E1-1083-4CF4-8360-AEEF0AC49DA7}"/>
              </a:ext>
            </a:extLst>
          </p:cNvPr>
          <p:cNvSpPr>
            <a:spLocks noGrp="1"/>
          </p:cNvSpPr>
          <p:nvPr>
            <p:ph type="body" sz="quarter" idx="46" hasCustomPrompt="1"/>
          </p:nvPr>
        </p:nvSpPr>
        <p:spPr bwMode="gray">
          <a:xfrm>
            <a:off x="788400" y="0"/>
            <a:ext cx="169200" cy="564762"/>
          </a:xfrm>
          <a:custGeom>
            <a:avLst/>
            <a:gdLst>
              <a:gd name="connsiteX0" fmla="*/ 0 w 169200"/>
              <a:gd name="connsiteY0" fmla="*/ 0 h 564762"/>
              <a:gd name="connsiteX1" fmla="*/ 169200 w 169200"/>
              <a:gd name="connsiteY1" fmla="*/ 0 h 564762"/>
              <a:gd name="connsiteX2" fmla="*/ 169200 w 169200"/>
              <a:gd name="connsiteY2" fmla="*/ 444788 h 564762"/>
              <a:gd name="connsiteX3" fmla="*/ 0 w 169200"/>
              <a:gd name="connsiteY3" fmla="*/ 564762 h 564762"/>
            </a:gdLst>
            <a:ahLst/>
            <a:cxnLst>
              <a:cxn ang="0">
                <a:pos x="connsiteX0" y="connsiteY0"/>
              </a:cxn>
              <a:cxn ang="0">
                <a:pos x="connsiteX1" y="connsiteY1"/>
              </a:cxn>
              <a:cxn ang="0">
                <a:pos x="connsiteX2" y="connsiteY2"/>
              </a:cxn>
              <a:cxn ang="0">
                <a:pos x="connsiteX3" y="connsiteY3"/>
              </a:cxn>
            </a:cxnLst>
            <a:rect l="l" t="t" r="r" b="b"/>
            <a:pathLst>
              <a:path w="169200" h="564762">
                <a:moveTo>
                  <a:pt x="0" y="0"/>
                </a:moveTo>
                <a:lnTo>
                  <a:pt x="169200" y="0"/>
                </a:lnTo>
                <a:lnTo>
                  <a:pt x="169200" y="444788"/>
                </a:lnTo>
                <a:lnTo>
                  <a:pt x="0" y="564762"/>
                </a:lnTo>
                <a:close/>
              </a:path>
            </a:pathLst>
          </a:custGeom>
          <a:solidFill>
            <a:schemeClr val="tx1"/>
          </a:solidFill>
        </p:spPr>
        <p:txBody>
          <a:bodyPr wrap="square">
            <a:noAutofit/>
          </a:bodyPr>
          <a:lstStyle>
            <a:lvl1pPr marL="0" indent="0">
              <a:buNone/>
              <a:defRPr sz="100">
                <a:noFill/>
              </a:defRPr>
            </a:lvl1pPr>
          </a:lstStyle>
          <a:p>
            <a:pPr lvl="0"/>
            <a:r>
              <a:rPr lang="nb-NO" dirty="0"/>
              <a:t>.</a:t>
            </a:r>
            <a:endParaRPr lang="nb-NO"/>
          </a:p>
        </p:txBody>
      </p:sp>
      <p:sp>
        <p:nvSpPr>
          <p:cNvPr id="5" name="Date Placeholder 4">
            <a:extLst>
              <a:ext uri="{FF2B5EF4-FFF2-40B4-BE49-F238E27FC236}">
                <a16:creationId xmlns:a16="http://schemas.microsoft.com/office/drawing/2014/main" id="{0E104166-EF4C-480A-9FEF-94508D0D3AC2}"/>
              </a:ext>
            </a:extLst>
          </p:cNvPr>
          <p:cNvSpPr>
            <a:spLocks noGrp="1"/>
          </p:cNvSpPr>
          <p:nvPr>
            <p:ph type="dt" sz="half" idx="24"/>
          </p:nvPr>
        </p:nvSpPr>
        <p:spPr/>
        <p:txBody>
          <a:bodyPr/>
          <a:lstStyle/>
          <a:p>
            <a:endParaRPr lang="nb-NO" dirty="0"/>
          </a:p>
        </p:txBody>
      </p:sp>
      <p:sp>
        <p:nvSpPr>
          <p:cNvPr id="14" name="Footer Placeholder 13">
            <a:extLst>
              <a:ext uri="{FF2B5EF4-FFF2-40B4-BE49-F238E27FC236}">
                <a16:creationId xmlns:a16="http://schemas.microsoft.com/office/drawing/2014/main" id="{AC95F0E2-DE24-406A-A63C-3F814581CAFF}"/>
              </a:ext>
            </a:extLst>
          </p:cNvPr>
          <p:cNvSpPr>
            <a:spLocks noGrp="1"/>
          </p:cNvSpPr>
          <p:nvPr>
            <p:ph type="ftr" sz="quarter" idx="25"/>
          </p:nvPr>
        </p:nvSpPr>
        <p:spPr/>
        <p:txBody>
          <a:bodyPr/>
          <a:lstStyle/>
          <a:p>
            <a:endParaRPr lang="nb-NO" dirty="0"/>
          </a:p>
        </p:txBody>
      </p:sp>
      <p:sp>
        <p:nvSpPr>
          <p:cNvPr id="15" name="Slide Number Placeholder 14">
            <a:extLst>
              <a:ext uri="{FF2B5EF4-FFF2-40B4-BE49-F238E27FC236}">
                <a16:creationId xmlns:a16="http://schemas.microsoft.com/office/drawing/2014/main" id="{4E1F82B5-D030-4CC5-92C0-E55FB27315D8}"/>
              </a:ext>
            </a:extLst>
          </p:cNvPr>
          <p:cNvSpPr>
            <a:spLocks noGrp="1"/>
          </p:cNvSpPr>
          <p:nvPr>
            <p:ph type="sldNum" sz="quarter" idx="26"/>
          </p:nvPr>
        </p:nvSpPr>
        <p:spPr bwMode="white"/>
        <p:txBody>
          <a:bodyPr/>
          <a:lstStyle>
            <a:lvl1pPr>
              <a:defRPr>
                <a:solidFill>
                  <a:schemeClr val="tx1"/>
                </a:solidFill>
              </a:defRPr>
            </a:lvl1pPr>
          </a:lstStyle>
          <a:p>
            <a:fld id="{9329B6BB-2231-443D-A106-476177BA91F4}" type="slidenum">
              <a:rPr lang="nb-NO" smtClean="0"/>
              <a:pPr/>
              <a:t>‹#›</a:t>
            </a:fld>
            <a:endParaRPr lang="nb-NO" dirty="0"/>
          </a:p>
        </p:txBody>
      </p:sp>
      <p:sp>
        <p:nvSpPr>
          <p:cNvPr id="13" name="Logo firm TP">
            <a:extLst>
              <a:ext uri="{FF2B5EF4-FFF2-40B4-BE49-F238E27FC236}">
                <a16:creationId xmlns:a16="http://schemas.microsoft.com/office/drawing/2014/main" id="{B11D762C-C768-4C33-A122-34A5BBF9701C}"/>
              </a:ext>
            </a:extLst>
          </p:cNvPr>
          <p:cNvSpPr>
            <a:spLocks noGrp="1"/>
          </p:cNvSpPr>
          <p:nvPr>
            <p:ph type="body" sz="quarter" idx="48"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12" name="Rectangle 11">
            <a:extLst>
              <a:ext uri="{FF2B5EF4-FFF2-40B4-BE49-F238E27FC236}">
                <a16:creationId xmlns:a16="http://schemas.microsoft.com/office/drawing/2014/main" id="{2683E325-E7A9-4683-86F3-1279A53058D6}"/>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bg1"/>
                </a:solidFill>
                <a:effectLst/>
              </a:rPr>
              <a:t>For å få fargefilter på bildet: </a:t>
            </a:r>
            <a:r>
              <a:rPr kumimoji="0" lang="nb-NO" sz="1200" b="0" i="0" u="none" strike="noStrike" cap="none" normalizeH="0" baseline="0" dirty="0">
                <a:ln>
                  <a:noFill/>
                </a:ln>
                <a:solidFill>
                  <a:schemeClr val="bg1"/>
                </a:solidFill>
                <a:effectLst/>
              </a:rPr>
              <a:t>Sett inn bilde først, høyreklikk på bildet, velg </a:t>
            </a:r>
            <a:r>
              <a:rPr kumimoji="0" lang="nb-NO" sz="1200" b="1" i="0" u="none" strike="noStrike" cap="none" normalizeH="0" baseline="0" dirty="0">
                <a:ln>
                  <a:noFill/>
                </a:ln>
                <a:solidFill>
                  <a:schemeClr val="bg1"/>
                </a:solidFill>
                <a:effectLst/>
              </a:rPr>
              <a:t>Plasser lengst bak</a:t>
            </a:r>
            <a:r>
              <a:rPr kumimoji="0" lang="nb-NO" sz="1200" b="0" i="0" u="none" strike="noStrike" cap="none" normalizeH="0" baseline="0" dirty="0">
                <a:ln>
                  <a:noFill/>
                </a:ln>
                <a:solidFill>
                  <a:schemeClr val="bg1"/>
                </a:solidFill>
                <a:effectLst/>
              </a:rPr>
              <a:t> </a:t>
            </a:r>
            <a:endParaRPr lang="nb-NO"/>
          </a:p>
        </p:txBody>
      </p:sp>
    </p:spTree>
    <p:extLst>
      <p:ext uri="{BB962C8B-B14F-4D97-AF65-F5344CB8AC3E}">
        <p14:creationId xmlns:p14="http://schemas.microsoft.com/office/powerpoint/2010/main" val="609830161"/>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in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F33599-0A69-4FD9-B7DE-E6D2A38B7527}"/>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2" name="Date Placeholder 1">
            <a:extLst>
              <a:ext uri="{FF2B5EF4-FFF2-40B4-BE49-F238E27FC236}">
                <a16:creationId xmlns:a16="http://schemas.microsoft.com/office/drawing/2014/main" id="{5806C72A-CF65-4482-B3D2-B7D2C48B6A35}"/>
              </a:ext>
            </a:extLst>
          </p:cNvPr>
          <p:cNvSpPr>
            <a:spLocks noGrp="1"/>
          </p:cNvSpPr>
          <p:nvPr>
            <p:ph type="dt" sz="half" idx="10"/>
          </p:nvPr>
        </p:nvSpPr>
        <p:spPr/>
        <p:txBody>
          <a:bodyPr/>
          <a:lstStyle/>
          <a:p>
            <a:endParaRPr lang="nb-NO" dirty="0"/>
          </a:p>
        </p:txBody>
      </p:sp>
      <p:sp>
        <p:nvSpPr>
          <p:cNvPr id="8" name="Footer Placeholder 7">
            <a:extLst>
              <a:ext uri="{FF2B5EF4-FFF2-40B4-BE49-F238E27FC236}">
                <a16:creationId xmlns:a16="http://schemas.microsoft.com/office/drawing/2014/main" id="{0577CB4A-1E7E-498C-94C4-7D116306250A}"/>
              </a:ext>
            </a:extLst>
          </p:cNvPr>
          <p:cNvSpPr>
            <a:spLocks noGrp="1"/>
          </p:cNvSpPr>
          <p:nvPr>
            <p:ph type="ftr" sz="quarter" idx="11"/>
          </p:nvPr>
        </p:nvSpPr>
        <p:spPr/>
        <p:txBody>
          <a:bodyPr/>
          <a:lstStyle/>
          <a:p>
            <a:endParaRPr lang="nb-NO" dirty="0"/>
          </a:p>
        </p:txBody>
      </p:sp>
      <p:sp>
        <p:nvSpPr>
          <p:cNvPr id="9" name="Slide Number Placeholder 8">
            <a:extLst>
              <a:ext uri="{FF2B5EF4-FFF2-40B4-BE49-F238E27FC236}">
                <a16:creationId xmlns:a16="http://schemas.microsoft.com/office/drawing/2014/main" id="{B137A3EC-0E6C-43B9-8EEC-06F112EE3CE2}"/>
              </a:ext>
            </a:extLst>
          </p:cNvPr>
          <p:cNvSpPr>
            <a:spLocks noGrp="1"/>
          </p:cNvSpPr>
          <p:nvPr>
            <p:ph type="sldNum" sz="quarter" idx="12"/>
          </p:nvPr>
        </p:nvSpPr>
        <p:spPr/>
        <p:txBody>
          <a:body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10481515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Heading, Charcoal bakgrunn">
    <p:bg bwMode="ltGray">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F33599-0A69-4FD9-B7DE-E6D2A38B7527}"/>
              </a:ext>
            </a:extLst>
          </p:cNvPr>
          <p:cNvSpPr>
            <a:spLocks noGrp="1"/>
          </p:cNvSpPr>
          <p:nvPr>
            <p:ph type="title" hasCustomPrompt="1"/>
          </p:nvPr>
        </p:nvSpPr>
        <p:spPr/>
        <p:txBody>
          <a:bodyPr/>
          <a:lstStyle>
            <a:lvl1pPr>
              <a:defRPr/>
            </a:lvl1pPr>
          </a:lstStyle>
          <a:p>
            <a:r>
              <a:rPr lang="nb-NO" dirty="0"/>
              <a:t>Klikk for å legge til en tittel</a:t>
            </a:r>
            <a:endParaRPr lang="nb-NO"/>
          </a:p>
        </p:txBody>
      </p:sp>
      <p:sp>
        <p:nvSpPr>
          <p:cNvPr id="2" name="Date Placeholder 1">
            <a:extLst>
              <a:ext uri="{FF2B5EF4-FFF2-40B4-BE49-F238E27FC236}">
                <a16:creationId xmlns:a16="http://schemas.microsoft.com/office/drawing/2014/main" id="{5806C72A-CF65-4482-B3D2-B7D2C48B6A35}"/>
              </a:ext>
            </a:extLst>
          </p:cNvPr>
          <p:cNvSpPr>
            <a:spLocks noGrp="1"/>
          </p:cNvSpPr>
          <p:nvPr>
            <p:ph type="dt" sz="half" idx="10"/>
          </p:nvPr>
        </p:nvSpPr>
        <p:spPr/>
        <p:txBody>
          <a:bodyPr/>
          <a:lstStyle/>
          <a:p>
            <a:endParaRPr lang="nb-NO" dirty="0"/>
          </a:p>
        </p:txBody>
      </p:sp>
      <p:sp>
        <p:nvSpPr>
          <p:cNvPr id="8" name="Footer Placeholder 7">
            <a:extLst>
              <a:ext uri="{FF2B5EF4-FFF2-40B4-BE49-F238E27FC236}">
                <a16:creationId xmlns:a16="http://schemas.microsoft.com/office/drawing/2014/main" id="{0577CB4A-1E7E-498C-94C4-7D116306250A}"/>
              </a:ext>
            </a:extLst>
          </p:cNvPr>
          <p:cNvSpPr>
            <a:spLocks noGrp="1"/>
          </p:cNvSpPr>
          <p:nvPr>
            <p:ph type="ftr" sz="quarter" idx="11"/>
          </p:nvPr>
        </p:nvSpPr>
        <p:spPr/>
        <p:txBody>
          <a:bodyPr/>
          <a:lstStyle/>
          <a:p>
            <a:endParaRPr lang="nb-NO" dirty="0"/>
          </a:p>
        </p:txBody>
      </p:sp>
      <p:sp>
        <p:nvSpPr>
          <p:cNvPr id="9" name="Slide Number Placeholder 8">
            <a:extLst>
              <a:ext uri="{FF2B5EF4-FFF2-40B4-BE49-F238E27FC236}">
                <a16:creationId xmlns:a16="http://schemas.microsoft.com/office/drawing/2014/main" id="{B137A3EC-0E6C-43B9-8EEC-06F112EE3CE2}"/>
              </a:ext>
            </a:extLst>
          </p:cNvPr>
          <p:cNvSpPr>
            <a:spLocks noGrp="1"/>
          </p:cNvSpPr>
          <p:nvPr>
            <p:ph type="sldNum" sz="quarter" idx="12"/>
          </p:nvPr>
        </p:nvSpPr>
        <p:spPr bwMode="white"/>
        <p:txBody>
          <a:bodyPr/>
          <a:lstStyle>
            <a:lvl1pPr>
              <a:defRPr>
                <a:solidFill>
                  <a:schemeClr val="tx1"/>
                </a:solidFill>
              </a:defRPr>
            </a:lvl1pPr>
          </a:lstStyle>
          <a:p>
            <a:fld id="{9329B6BB-2231-443D-A106-476177BA91F4}" type="slidenum">
              <a:rPr lang="nb-NO" smtClean="0"/>
              <a:pPr/>
              <a:t>‹#›</a:t>
            </a:fld>
            <a:endParaRPr lang="nb-NO" dirty="0"/>
          </a:p>
        </p:txBody>
      </p:sp>
      <p:sp>
        <p:nvSpPr>
          <p:cNvPr id="11" name="MarkerTop">
            <a:extLst>
              <a:ext uri="{FF2B5EF4-FFF2-40B4-BE49-F238E27FC236}">
                <a16:creationId xmlns:a16="http://schemas.microsoft.com/office/drawing/2014/main" id="{ACC1AA73-6971-4BCA-91CF-58FD548C04CD}"/>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tx1"/>
          </a:solidFill>
          <a:ln w="3175">
            <a:noFill/>
            <a:round/>
            <a:headEnd/>
            <a:tailEnd/>
          </a:ln>
        </p:spPr>
        <p:txBody>
          <a:bodyPr wrap="square" lIns="121903" tIns="60952" rIns="121903" bIns="60952">
            <a:noAutofit/>
          </a:bodyPr>
          <a:lstStyle/>
          <a:p>
            <a:pPr algn="ctr">
              <a:defRPr/>
            </a:pPr>
            <a:endParaRPr lang="nb-NO" sz="3200" dirty="0"/>
          </a:p>
        </p:txBody>
      </p:sp>
      <p:pic>
        <p:nvPicPr>
          <p:cNvPr id="10" name="Logo firm">
            <a:extLst>
              <a:ext uri="{FF2B5EF4-FFF2-40B4-BE49-F238E27FC236}">
                <a16:creationId xmlns:a16="http://schemas.microsoft.com/office/drawing/2014/main" id="{36C3A43C-178F-4278-A490-47B2CD60C847}"/>
              </a:ext>
            </a:extLst>
          </p:cNvPr>
          <p:cNvPicPr>
            <a:picLocks noChangeAspect="1"/>
          </p:cNvPicPr>
          <p:nvPr userDrawn="1"/>
        </p:nvPicPr>
        <p:blipFill>
          <a:blip r:embed="rId2"/>
          <a:srcRect/>
          <a:stretch/>
        </p:blipFill>
        <p:spPr>
          <a:xfrm>
            <a:off x="10823384" y="6308395"/>
            <a:ext cx="848992" cy="326093"/>
          </a:xfrm>
          <a:prstGeom prst="rect">
            <a:avLst/>
          </a:prstGeom>
        </p:spPr>
      </p:pic>
      <p:sp>
        <p:nvSpPr>
          <p:cNvPr id="12" name="MarkerBottom">
            <a:extLst>
              <a:ext uri="{FF2B5EF4-FFF2-40B4-BE49-F238E27FC236}">
                <a16:creationId xmlns:a16="http://schemas.microsoft.com/office/drawing/2014/main" id="{779060E2-AAAD-4E7D-9B8E-6496A104A294}"/>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tx1"/>
          </a:solidFill>
          <a:ln w="3175">
            <a:noFill/>
            <a:round/>
            <a:headEnd/>
            <a:tailEnd/>
          </a:ln>
        </p:spPr>
        <p:txBody>
          <a:bodyPr wrap="square" lIns="121903" tIns="60952" rIns="121903" bIns="60952">
            <a:noAutofit/>
          </a:bodyPr>
          <a:lstStyle/>
          <a:p>
            <a:pPr algn="ctr">
              <a:defRPr/>
            </a:pPr>
            <a:endParaRPr lang="nb-NO" sz="3200" dirty="0"/>
          </a:p>
        </p:txBody>
      </p:sp>
    </p:spTree>
    <p:extLst>
      <p:ext uri="{BB962C8B-B14F-4D97-AF65-F5344CB8AC3E}">
        <p14:creationId xmlns:p14="http://schemas.microsoft.com/office/powerpoint/2010/main" val="1227700988"/>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AF4B65-00B0-4B3E-B6D1-E9BB9526A3CF}"/>
              </a:ext>
            </a:extLst>
          </p:cNvPr>
          <p:cNvSpPr>
            <a:spLocks noGrp="1"/>
          </p:cNvSpPr>
          <p:nvPr>
            <p:ph type="dt" sz="half" idx="10"/>
          </p:nvPr>
        </p:nvSpPr>
        <p:spPr/>
        <p:txBody>
          <a:bodyPr/>
          <a:lstStyle/>
          <a:p>
            <a:endParaRPr lang="nb-NO" dirty="0"/>
          </a:p>
        </p:txBody>
      </p:sp>
      <p:sp>
        <p:nvSpPr>
          <p:cNvPr id="6" name="Footer Placeholder 5">
            <a:extLst>
              <a:ext uri="{FF2B5EF4-FFF2-40B4-BE49-F238E27FC236}">
                <a16:creationId xmlns:a16="http://schemas.microsoft.com/office/drawing/2014/main" id="{9E7C84A4-15EA-4F9D-97AD-7906B5988A56}"/>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C09E2B82-BA91-466D-BC75-92E030FCB9B2}"/>
              </a:ext>
            </a:extLst>
          </p:cNvPr>
          <p:cNvSpPr>
            <a:spLocks noGrp="1"/>
          </p:cNvSpPr>
          <p:nvPr>
            <p:ph type="sldNum" sz="quarter" idx="12"/>
          </p:nvPr>
        </p:nvSpPr>
        <p:spPr/>
        <p:txBody>
          <a:body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7850425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om, Charcoal bakgrunn">
    <p:bg bwMode="ltGray">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1AF4B65-00B0-4B3E-B6D1-E9BB9526A3CF}"/>
              </a:ext>
            </a:extLst>
          </p:cNvPr>
          <p:cNvSpPr>
            <a:spLocks noGrp="1"/>
          </p:cNvSpPr>
          <p:nvPr>
            <p:ph type="dt" sz="half" idx="10"/>
          </p:nvPr>
        </p:nvSpPr>
        <p:spPr/>
        <p:txBody>
          <a:bodyPr/>
          <a:lstStyle/>
          <a:p>
            <a:endParaRPr lang="nb-NO" dirty="0"/>
          </a:p>
        </p:txBody>
      </p:sp>
      <p:sp>
        <p:nvSpPr>
          <p:cNvPr id="6" name="Footer Placeholder 5">
            <a:extLst>
              <a:ext uri="{FF2B5EF4-FFF2-40B4-BE49-F238E27FC236}">
                <a16:creationId xmlns:a16="http://schemas.microsoft.com/office/drawing/2014/main" id="{9E7C84A4-15EA-4F9D-97AD-7906B5988A56}"/>
              </a:ext>
            </a:extLst>
          </p:cNvPr>
          <p:cNvSpPr>
            <a:spLocks noGrp="1"/>
          </p:cNvSpPr>
          <p:nvPr>
            <p:ph type="ftr" sz="quarter" idx="11"/>
          </p:nvPr>
        </p:nvSpPr>
        <p:spPr/>
        <p:txBody>
          <a:bodyPr/>
          <a:lstStyle/>
          <a:p>
            <a:endParaRPr lang="nb-NO" dirty="0"/>
          </a:p>
        </p:txBody>
      </p:sp>
      <p:sp>
        <p:nvSpPr>
          <p:cNvPr id="7" name="Slide Number Placeholder 6">
            <a:extLst>
              <a:ext uri="{FF2B5EF4-FFF2-40B4-BE49-F238E27FC236}">
                <a16:creationId xmlns:a16="http://schemas.microsoft.com/office/drawing/2014/main" id="{C09E2B82-BA91-466D-BC75-92E030FCB9B2}"/>
              </a:ext>
            </a:extLst>
          </p:cNvPr>
          <p:cNvSpPr>
            <a:spLocks noGrp="1"/>
          </p:cNvSpPr>
          <p:nvPr>
            <p:ph type="sldNum" sz="quarter" idx="12"/>
          </p:nvPr>
        </p:nvSpPr>
        <p:spPr bwMode="white"/>
        <p:txBody>
          <a:bodyPr/>
          <a:lstStyle>
            <a:lvl1pPr>
              <a:defRPr>
                <a:solidFill>
                  <a:schemeClr val="tx1"/>
                </a:solidFill>
              </a:defRPr>
            </a:lvl1pPr>
          </a:lstStyle>
          <a:p>
            <a:fld id="{9329B6BB-2231-443D-A106-476177BA91F4}" type="slidenum">
              <a:rPr lang="nb-NO" smtClean="0"/>
              <a:pPr/>
              <a:t>‹#›</a:t>
            </a:fld>
            <a:endParaRPr lang="nb-NO" dirty="0"/>
          </a:p>
        </p:txBody>
      </p:sp>
      <p:sp>
        <p:nvSpPr>
          <p:cNvPr id="5" name="MarkerTop">
            <a:extLst>
              <a:ext uri="{FF2B5EF4-FFF2-40B4-BE49-F238E27FC236}">
                <a16:creationId xmlns:a16="http://schemas.microsoft.com/office/drawing/2014/main" id="{38C11483-6816-46CB-8567-C294A52B74FF}"/>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tx1"/>
          </a:solidFill>
          <a:ln w="3175">
            <a:noFill/>
            <a:round/>
            <a:headEnd/>
            <a:tailEnd/>
          </a:ln>
        </p:spPr>
        <p:txBody>
          <a:bodyPr wrap="square" lIns="121903" tIns="60952" rIns="121903" bIns="60952">
            <a:noAutofit/>
          </a:bodyPr>
          <a:lstStyle/>
          <a:p>
            <a:pPr algn="ctr">
              <a:defRPr/>
            </a:pPr>
            <a:endParaRPr lang="nb-NO" sz="3200" dirty="0"/>
          </a:p>
        </p:txBody>
      </p:sp>
      <p:pic>
        <p:nvPicPr>
          <p:cNvPr id="9" name="Logo firm">
            <a:extLst>
              <a:ext uri="{FF2B5EF4-FFF2-40B4-BE49-F238E27FC236}">
                <a16:creationId xmlns:a16="http://schemas.microsoft.com/office/drawing/2014/main" id="{9F96FD65-E83E-42E8-B729-646D09F6E4DB}"/>
              </a:ext>
            </a:extLst>
          </p:cNvPr>
          <p:cNvPicPr>
            <a:picLocks noChangeAspect="1"/>
          </p:cNvPicPr>
          <p:nvPr userDrawn="1"/>
        </p:nvPicPr>
        <p:blipFill>
          <a:blip r:embed="rId2"/>
          <a:srcRect/>
          <a:stretch/>
        </p:blipFill>
        <p:spPr>
          <a:xfrm>
            <a:off x="10823384" y="6308395"/>
            <a:ext cx="848992" cy="326093"/>
          </a:xfrm>
          <a:prstGeom prst="rect">
            <a:avLst/>
          </a:prstGeom>
        </p:spPr>
      </p:pic>
      <p:sp>
        <p:nvSpPr>
          <p:cNvPr id="10" name="MarkerBottom">
            <a:extLst>
              <a:ext uri="{FF2B5EF4-FFF2-40B4-BE49-F238E27FC236}">
                <a16:creationId xmlns:a16="http://schemas.microsoft.com/office/drawing/2014/main" id="{521792D4-07A3-4745-84F8-BFE0414BFE35}"/>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chemeClr val="tx1"/>
          </a:solidFill>
          <a:ln w="3175">
            <a:noFill/>
            <a:round/>
            <a:headEnd/>
            <a:tailEnd/>
          </a:ln>
        </p:spPr>
        <p:txBody>
          <a:bodyPr wrap="square" lIns="121903" tIns="60952" rIns="121903" bIns="60952">
            <a:noAutofit/>
          </a:bodyPr>
          <a:lstStyle/>
          <a:p>
            <a:pPr algn="ctr">
              <a:defRPr/>
            </a:pPr>
            <a:endParaRPr lang="nb-NO" sz="3200" dirty="0"/>
          </a:p>
        </p:txBody>
      </p:sp>
    </p:spTree>
    <p:extLst>
      <p:ext uri="{BB962C8B-B14F-4D97-AF65-F5344CB8AC3E}">
        <p14:creationId xmlns:p14="http://schemas.microsoft.com/office/powerpoint/2010/main" val="235179563"/>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isteside (bildebakgrunn)">
    <p:spTree>
      <p:nvGrpSpPr>
        <p:cNvPr id="1" name=""/>
        <p:cNvGrpSpPr/>
        <p:nvPr/>
      </p:nvGrpSpPr>
      <p:grpSpPr>
        <a:xfrm>
          <a:off x="0" y="0"/>
          <a:ext cx="0" cy="0"/>
          <a:chOff x="0" y="0"/>
          <a:chExt cx="0" cy="0"/>
        </a:xfrm>
      </p:grpSpPr>
      <p:sp>
        <p:nvSpPr>
          <p:cNvPr id="11" name="Overlay"/>
          <p:cNvSpPr>
            <a:spLocks noGrp="1"/>
          </p:cNvSpPr>
          <p:nvPr>
            <p:ph type="body" sz="quarter" idx="18" hasCustomPrompt="1"/>
          </p:nvPr>
        </p:nvSpPr>
        <p:spPr>
          <a:xfrm>
            <a:off x="0" y="0"/>
            <a:ext cx="12191999" cy="6858000"/>
          </a:xfrm>
          <a:solidFill>
            <a:schemeClr val="accent1">
              <a:alpha val="60000"/>
            </a:schemeClr>
          </a:solidFill>
        </p:spPr>
        <p:txBody>
          <a:bodyPr anchor="b" anchorCtr="0"/>
          <a:lstStyle>
            <a:lvl1pPr marL="0" indent="0">
              <a:buFontTx/>
              <a:buNone/>
              <a:defRPr sz="100">
                <a:noFill/>
              </a:defRPr>
            </a:lvl1pPr>
            <a:lvl2pPr marL="468000" indent="0">
              <a:buFontTx/>
              <a:buNone/>
              <a:defRPr>
                <a:solidFill>
                  <a:schemeClr val="bg1"/>
                </a:solidFill>
              </a:defRPr>
            </a:lvl2pPr>
            <a:lvl3pPr marL="792000" indent="0">
              <a:buFontTx/>
              <a:buNone/>
              <a:defRPr>
                <a:solidFill>
                  <a:schemeClr val="bg1"/>
                </a:solidFill>
              </a:defRPr>
            </a:lvl3pPr>
            <a:lvl4pPr marL="792000" indent="0">
              <a:buFontTx/>
              <a:buNone/>
              <a:defRPr>
                <a:solidFill>
                  <a:schemeClr val="bg1"/>
                </a:solidFill>
              </a:defRPr>
            </a:lvl4pPr>
            <a:lvl5pPr marL="792000" indent="0">
              <a:buFontTx/>
              <a:buNone/>
              <a:defRPr>
                <a:solidFill>
                  <a:schemeClr val="bg1"/>
                </a:solidFill>
              </a:defRPr>
            </a:lvl5pPr>
          </a:lstStyle>
          <a:p>
            <a:pPr lvl="0"/>
            <a:r>
              <a:rPr lang="nb-NO" dirty="0"/>
              <a:t>Disclaimer</a:t>
            </a:r>
            <a:endParaRPr lang="nb-NO"/>
          </a:p>
        </p:txBody>
      </p:sp>
      <p:sp>
        <p:nvSpPr>
          <p:cNvPr id="20" name="Picture Placeholder 8"/>
          <p:cNvSpPr>
            <a:spLocks noGrp="1"/>
          </p:cNvSpPr>
          <p:nvPr>
            <p:ph type="pic" sz="quarter" idx="12" hasCustomPrompt="1"/>
          </p:nvPr>
        </p:nvSpPr>
        <p:spPr>
          <a:xfrm>
            <a:off x="0" y="0"/>
            <a:ext cx="12192000" cy="6858000"/>
          </a:xfrm>
          <a:noFill/>
        </p:spPr>
        <p:txBody>
          <a:bodyPr lIns="2232000" tIns="180000" rIns="2232000"/>
          <a:lstStyle>
            <a:lvl1pPr marL="0" indent="0" algn="ctr">
              <a:buFontTx/>
              <a:buNone/>
              <a:defRPr sz="1600">
                <a:solidFill>
                  <a:schemeClr val="bg1"/>
                </a:solidFill>
              </a:defRPr>
            </a:lvl1pPr>
          </a:lstStyle>
          <a:p>
            <a:r>
              <a:rPr lang="nb-NO" sz="1800" dirty="0"/>
              <a:t>Klikk på plassholderen og sett inn bilde via BrandMaster. For å få fargefilter på bildet, høyreklikk på innsatt bilde og velg Plasser lengst bak.</a:t>
            </a:r>
            <a:endParaRPr lang="nb-NO"/>
          </a:p>
        </p:txBody>
      </p:sp>
      <p:sp>
        <p:nvSpPr>
          <p:cNvPr id="18" name="Marker top TP17">
            <a:extLst>
              <a:ext uri="{FF2B5EF4-FFF2-40B4-BE49-F238E27FC236}">
                <a16:creationId xmlns:a16="http://schemas.microsoft.com/office/drawing/2014/main" id="{017B6595-2F6F-47EC-8B06-13A3E1ACC24F}"/>
              </a:ext>
            </a:extLst>
          </p:cNvPr>
          <p:cNvSpPr>
            <a:spLocks noGrp="1" noChangeAspect="1"/>
          </p:cNvSpPr>
          <p:nvPr>
            <p:ph type="body" sz="quarter" idx="15" hasCustomPrompt="1"/>
          </p:nvPr>
        </p:nvSpPr>
        <p:spPr bwMode="gray">
          <a:xfrm>
            <a:off x="788400" y="0"/>
            <a:ext cx="169200" cy="1410400"/>
          </a:xfrm>
          <a:custGeom>
            <a:avLst/>
            <a:gdLst>
              <a:gd name="connsiteX0" fmla="*/ 0 w 169200"/>
              <a:gd name="connsiteY0" fmla="*/ 0 h 1410400"/>
              <a:gd name="connsiteX1" fmla="*/ 169200 w 169200"/>
              <a:gd name="connsiteY1" fmla="*/ 0 h 1410400"/>
              <a:gd name="connsiteX2" fmla="*/ 169200 w 169200"/>
              <a:gd name="connsiteY2" fmla="*/ 1290426 h 1410400"/>
              <a:gd name="connsiteX3" fmla="*/ 0 w 169200"/>
              <a:gd name="connsiteY3" fmla="*/ 1410400 h 1410400"/>
              <a:gd name="connsiteX4" fmla="*/ 0 w 169200"/>
              <a:gd name="connsiteY4" fmla="*/ 1067982 h 1410400"/>
              <a:gd name="connsiteX5" fmla="*/ 0 w 169200"/>
              <a:gd name="connsiteY5" fmla="*/ 761974 h 1410400"/>
              <a:gd name="connsiteX6" fmla="*/ 0 w 169200"/>
              <a:gd name="connsiteY6" fmla="*/ 581107 h 1410400"/>
              <a:gd name="connsiteX7" fmla="*/ 0 w 169200"/>
              <a:gd name="connsiteY7" fmla="*/ 419556 h 1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00" h="1410400">
                <a:moveTo>
                  <a:pt x="0" y="0"/>
                </a:moveTo>
                <a:lnTo>
                  <a:pt x="169200" y="0"/>
                </a:lnTo>
                <a:lnTo>
                  <a:pt x="169200" y="1290426"/>
                </a:lnTo>
                <a:lnTo>
                  <a:pt x="0" y="1410400"/>
                </a:lnTo>
                <a:lnTo>
                  <a:pt x="0" y="1067982"/>
                </a:lnTo>
                <a:lnTo>
                  <a:pt x="0" y="761974"/>
                </a:lnTo>
                <a:lnTo>
                  <a:pt x="0" y="581107"/>
                </a:lnTo>
                <a:lnTo>
                  <a:pt x="0" y="419556"/>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21" name="Marker bottom TP20">
            <a:extLst>
              <a:ext uri="{FF2B5EF4-FFF2-40B4-BE49-F238E27FC236}">
                <a16:creationId xmlns:a16="http://schemas.microsoft.com/office/drawing/2014/main" id="{4DCE0251-F021-47DD-B0D2-CD913A321827}"/>
              </a:ext>
            </a:extLst>
          </p:cNvPr>
          <p:cNvSpPr>
            <a:spLocks noGrp="1" noChangeAspect="1"/>
          </p:cNvSpPr>
          <p:nvPr>
            <p:ph type="body" sz="quarter" idx="20" hasCustomPrompt="1"/>
          </p:nvPr>
        </p:nvSpPr>
        <p:spPr bwMode="gray">
          <a:xfrm>
            <a:off x="788400" y="6027068"/>
            <a:ext cx="169200" cy="834532"/>
          </a:xfrm>
          <a:custGeom>
            <a:avLst/>
            <a:gdLst>
              <a:gd name="connsiteX0" fmla="*/ 169200 w 169200"/>
              <a:gd name="connsiteY0" fmla="*/ 0 h 834532"/>
              <a:gd name="connsiteX1" fmla="*/ 169200 w 169200"/>
              <a:gd name="connsiteY1" fmla="*/ 321812 h 834532"/>
              <a:gd name="connsiteX2" fmla="*/ 169200 w 169200"/>
              <a:gd name="connsiteY2" fmla="*/ 495070 h 834532"/>
              <a:gd name="connsiteX3" fmla="*/ 169200 w 169200"/>
              <a:gd name="connsiteY3" fmla="*/ 643624 h 834532"/>
              <a:gd name="connsiteX4" fmla="*/ 169200 w 169200"/>
              <a:gd name="connsiteY4" fmla="*/ 834532 h 834532"/>
              <a:gd name="connsiteX5" fmla="*/ 0 w 169200"/>
              <a:gd name="connsiteY5" fmla="*/ 834532 h 834532"/>
              <a:gd name="connsiteX6" fmla="*/ 0 w 169200"/>
              <a:gd name="connsiteY6" fmla="*/ 643624 h 834532"/>
              <a:gd name="connsiteX7" fmla="*/ 0 w 169200"/>
              <a:gd name="connsiteY7" fmla="*/ 615043 h 834532"/>
              <a:gd name="connsiteX8" fmla="*/ 0 w 169200"/>
              <a:gd name="connsiteY8" fmla="*/ 441786 h 834532"/>
              <a:gd name="connsiteX9" fmla="*/ 0 w 169200"/>
              <a:gd name="connsiteY9" fmla="*/ 119974 h 8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200" h="834532">
                <a:moveTo>
                  <a:pt x="169200" y="0"/>
                </a:moveTo>
                <a:lnTo>
                  <a:pt x="169200" y="321812"/>
                </a:lnTo>
                <a:lnTo>
                  <a:pt x="169200" y="495070"/>
                </a:lnTo>
                <a:lnTo>
                  <a:pt x="169200" y="643624"/>
                </a:lnTo>
                <a:lnTo>
                  <a:pt x="169200" y="834532"/>
                </a:lnTo>
                <a:lnTo>
                  <a:pt x="0" y="834532"/>
                </a:lnTo>
                <a:lnTo>
                  <a:pt x="0" y="643624"/>
                </a:lnTo>
                <a:lnTo>
                  <a:pt x="0" y="615043"/>
                </a:lnTo>
                <a:lnTo>
                  <a:pt x="0" y="441786"/>
                </a:lnTo>
                <a:lnTo>
                  <a:pt x="0" y="119974"/>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25" name="Date" hidden="1"/>
          <p:cNvSpPr>
            <a:spLocks noGrp="1"/>
          </p:cNvSpPr>
          <p:nvPr>
            <p:ph type="dt" sz="half" idx="13"/>
          </p:nvPr>
        </p:nvSpPr>
        <p:spPr>
          <a:xfrm>
            <a:off x="0" y="6858000"/>
            <a:ext cx="0" cy="0"/>
          </a:xfrm>
        </p:spPr>
        <p:txBody>
          <a:bodyPr/>
          <a:lstStyle>
            <a:lvl1pPr>
              <a:defRPr sz="100" baseline="0">
                <a:noFill/>
              </a:defRPr>
            </a:lvl1pPr>
          </a:lstStyle>
          <a:p>
            <a:endParaRPr lang="nb-NO" dirty="0"/>
          </a:p>
        </p:txBody>
      </p:sp>
      <p:sp>
        <p:nvSpPr>
          <p:cNvPr id="26" name="Footer" hidden="1"/>
          <p:cNvSpPr>
            <a:spLocks noGrp="1"/>
          </p:cNvSpPr>
          <p:nvPr>
            <p:ph type="ftr" sz="quarter" idx="14"/>
          </p:nvPr>
        </p:nvSpPr>
        <p:spPr>
          <a:xfrm>
            <a:off x="0" y="6858000"/>
            <a:ext cx="0" cy="0"/>
          </a:xfrm>
        </p:spPr>
        <p:txBody>
          <a:bodyPr/>
          <a:lstStyle>
            <a:lvl1pPr>
              <a:defRPr>
                <a:noFill/>
              </a:defRPr>
            </a:lvl1pPr>
          </a:lstStyle>
          <a:p>
            <a:endParaRPr lang="nb-NO" dirty="0"/>
          </a:p>
        </p:txBody>
      </p:sp>
      <p:sp>
        <p:nvSpPr>
          <p:cNvPr id="4" name="Slide Number Placeholder 3" hidden="1"/>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sp>
        <p:nvSpPr>
          <p:cNvPr id="13" name="Rectangle 12">
            <a:extLst>
              <a:ext uri="{FF2B5EF4-FFF2-40B4-BE49-F238E27FC236}">
                <a16:creationId xmlns:a16="http://schemas.microsoft.com/office/drawing/2014/main" id="{FAE6B41B-688B-4D95-9E65-73E27037EE6D}"/>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fargefilter: </a:t>
            </a:r>
            <a:r>
              <a:rPr kumimoji="0" lang="nb-NO" sz="1200" b="0" i="0" u="none" strike="noStrike" cap="none" normalizeH="0" baseline="0" dirty="0">
                <a:ln>
                  <a:noFill/>
                </a:ln>
                <a:effectLst/>
              </a:rPr>
              <a:t>Sett inn bilde først, høyreklikk på bildet, velg </a:t>
            </a:r>
            <a:r>
              <a:rPr kumimoji="0" lang="nb-NO" sz="1200" b="1" i="0" u="none" strike="noStrike" cap="none" normalizeH="0" baseline="0" dirty="0">
                <a:ln>
                  <a:noFill/>
                </a:ln>
                <a:effectLst/>
              </a:rPr>
              <a:t>Plasser lengst bak</a:t>
            </a:r>
            <a:r>
              <a:rPr kumimoji="0" lang="nb-NO" sz="1200" b="0" i="0" u="none" strike="noStrike" cap="none" normalizeH="0" baseline="0" dirty="0">
                <a:ln>
                  <a:noFill/>
                </a:ln>
                <a:effectLst/>
              </a:rPr>
              <a:t>. Klikk så på fargefilter,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pic>
        <p:nvPicPr>
          <p:cNvPr id="3" name="Logo" descr="{&quot;templafy&quot;:{&quot;id&quot;:&quot;3cc9788e-973c-4a89-95df-79be22d815ab&quot;}}">
            <a:extLst>
              <a:ext uri="{FF2B5EF4-FFF2-40B4-BE49-F238E27FC236}">
                <a16:creationId xmlns:a16="http://schemas.microsoft.com/office/drawing/2014/main" id="{D397F087-FB72-4F85-9E88-5FB2D3F712E1}"/>
              </a:ext>
            </a:extLst>
          </p:cNvPr>
          <p:cNvPicPr>
            <a:picLocks noChangeAspect="1"/>
          </p:cNvPicPr>
          <p:nvPr userDrawn="1"/>
        </p:nvPicPr>
        <p:blipFill>
          <a:blip r:embed="rId2"/>
          <a:srcRect/>
          <a:stretch/>
        </p:blipFill>
        <p:spPr>
          <a:xfrm>
            <a:off x="3804376" y="2188387"/>
            <a:ext cx="4583248" cy="2663351"/>
          </a:xfrm>
          <a:prstGeom prst="rect">
            <a:avLst/>
          </a:prstGeom>
        </p:spPr>
      </p:pic>
    </p:spTree>
    <p:extLst>
      <p:ext uri="{BB962C8B-B14F-4D97-AF65-F5344CB8AC3E}">
        <p14:creationId xmlns:p14="http://schemas.microsoft.com/office/powerpoint/2010/main" val="16483783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isteside (farget bakgrunn)">
    <p:bg bwMode="ltGray">
      <p:bgRef idx="1001">
        <a:schemeClr val="bg1"/>
      </p:bgRef>
    </p:bg>
    <p:spTree>
      <p:nvGrpSpPr>
        <p:cNvPr id="1" name=""/>
        <p:cNvGrpSpPr/>
        <p:nvPr/>
      </p:nvGrpSpPr>
      <p:grpSpPr>
        <a:xfrm>
          <a:off x="0" y="0"/>
          <a:ext cx="0" cy="0"/>
          <a:chOff x="0" y="0"/>
          <a:chExt cx="0" cy="0"/>
        </a:xfrm>
      </p:grpSpPr>
      <p:sp>
        <p:nvSpPr>
          <p:cNvPr id="25" name="Date" hidden="1"/>
          <p:cNvSpPr>
            <a:spLocks noGrp="1"/>
          </p:cNvSpPr>
          <p:nvPr>
            <p:ph type="dt" sz="half" idx="13"/>
          </p:nvPr>
        </p:nvSpPr>
        <p:spPr>
          <a:xfrm>
            <a:off x="0" y="6858000"/>
            <a:ext cx="0" cy="0"/>
          </a:xfrm>
        </p:spPr>
        <p:txBody>
          <a:bodyPr/>
          <a:lstStyle>
            <a:lvl1pPr>
              <a:defRPr sz="100" baseline="0">
                <a:noFill/>
              </a:defRPr>
            </a:lvl1pPr>
          </a:lstStyle>
          <a:p>
            <a:endParaRPr lang="nb-NO" dirty="0"/>
          </a:p>
        </p:txBody>
      </p:sp>
      <p:sp>
        <p:nvSpPr>
          <p:cNvPr id="26" name="Footer" hidden="1"/>
          <p:cNvSpPr>
            <a:spLocks noGrp="1"/>
          </p:cNvSpPr>
          <p:nvPr>
            <p:ph type="ftr" sz="quarter" idx="14"/>
          </p:nvPr>
        </p:nvSpPr>
        <p:spPr>
          <a:xfrm>
            <a:off x="0" y="6858000"/>
            <a:ext cx="0" cy="0"/>
          </a:xfrm>
        </p:spPr>
        <p:txBody>
          <a:bodyPr/>
          <a:lstStyle>
            <a:lvl1pPr>
              <a:defRPr>
                <a:noFill/>
              </a:defRPr>
            </a:lvl1pPr>
          </a:lstStyle>
          <a:p>
            <a:endParaRPr lang="nb-NO" dirty="0"/>
          </a:p>
        </p:txBody>
      </p:sp>
      <p:sp>
        <p:nvSpPr>
          <p:cNvPr id="4" name="Slide Number Placeholder 3" hidden="1"/>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sp>
        <p:nvSpPr>
          <p:cNvPr id="15" name="Marker top TP17">
            <a:extLst>
              <a:ext uri="{FF2B5EF4-FFF2-40B4-BE49-F238E27FC236}">
                <a16:creationId xmlns:a16="http://schemas.microsoft.com/office/drawing/2014/main" id="{D7ADA67E-A22E-4C87-B45B-B4CCE75FF943}"/>
              </a:ext>
            </a:extLst>
          </p:cNvPr>
          <p:cNvSpPr txBox="1">
            <a:spLocks noChangeAspect="1"/>
          </p:cNvSpPr>
          <p:nvPr userDrawn="1"/>
        </p:nvSpPr>
        <p:spPr bwMode="gray">
          <a:xfrm>
            <a:off x="788400" y="0"/>
            <a:ext cx="169200" cy="1410400"/>
          </a:xfrm>
          <a:custGeom>
            <a:avLst/>
            <a:gdLst>
              <a:gd name="connsiteX0" fmla="*/ 0 w 169200"/>
              <a:gd name="connsiteY0" fmla="*/ 0 h 1410400"/>
              <a:gd name="connsiteX1" fmla="*/ 169200 w 169200"/>
              <a:gd name="connsiteY1" fmla="*/ 0 h 1410400"/>
              <a:gd name="connsiteX2" fmla="*/ 169200 w 169200"/>
              <a:gd name="connsiteY2" fmla="*/ 1290426 h 1410400"/>
              <a:gd name="connsiteX3" fmla="*/ 0 w 169200"/>
              <a:gd name="connsiteY3" fmla="*/ 1410400 h 1410400"/>
              <a:gd name="connsiteX4" fmla="*/ 0 w 169200"/>
              <a:gd name="connsiteY4" fmla="*/ 1067982 h 1410400"/>
              <a:gd name="connsiteX5" fmla="*/ 0 w 169200"/>
              <a:gd name="connsiteY5" fmla="*/ 761974 h 1410400"/>
              <a:gd name="connsiteX6" fmla="*/ 0 w 169200"/>
              <a:gd name="connsiteY6" fmla="*/ 581107 h 1410400"/>
              <a:gd name="connsiteX7" fmla="*/ 0 w 169200"/>
              <a:gd name="connsiteY7" fmla="*/ 419556 h 1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00" h="1410400">
                <a:moveTo>
                  <a:pt x="0" y="0"/>
                </a:moveTo>
                <a:lnTo>
                  <a:pt x="169200" y="0"/>
                </a:lnTo>
                <a:lnTo>
                  <a:pt x="169200" y="1290426"/>
                </a:lnTo>
                <a:lnTo>
                  <a:pt x="0" y="1410400"/>
                </a:lnTo>
                <a:lnTo>
                  <a:pt x="0" y="1067982"/>
                </a:lnTo>
                <a:lnTo>
                  <a:pt x="0" y="761974"/>
                </a:lnTo>
                <a:lnTo>
                  <a:pt x="0" y="581107"/>
                </a:lnTo>
                <a:lnTo>
                  <a:pt x="0" y="419556"/>
                </a:lnTo>
                <a:close/>
              </a:path>
            </a:pathLst>
          </a:custGeom>
          <a:solidFill>
            <a:schemeClr val="tx1"/>
          </a:solidFill>
        </p:spPr>
        <p:txBody>
          <a:bodyPr wrap="square">
            <a:noAutofit/>
          </a:bodyPr>
          <a:lstStyle>
            <a:lvl1pPr marL="0" indent="0" algn="l" defTabSz="1218786" rtl="0" eaLnBrk="1" latinLnBrk="0" hangingPunct="1">
              <a:lnSpc>
                <a:spcPct val="100000"/>
              </a:lnSpc>
              <a:spcBef>
                <a:spcPts val="600"/>
              </a:spcBef>
              <a:spcAft>
                <a:spcPts val="0"/>
              </a:spcAft>
              <a:buClr>
                <a:srgbClr val="ED1A3B"/>
              </a:buClr>
              <a:buFont typeface="Trebuchet MS" panose="020B0603020202020204" pitchFamily="34" charset="0"/>
              <a:buNone/>
              <a:defRPr sz="100" b="0" kern="1200">
                <a:no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Tx/>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Tx/>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400" b="1" kern="1200" cap="all" baseline="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7pPr>
            <a:lvl8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8pPr>
            <a:lvl9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0" kern="1200">
                <a:solidFill>
                  <a:schemeClr val="tx1"/>
                </a:solidFill>
                <a:latin typeface="+mn-lt"/>
                <a:ea typeface="+mn-ea"/>
                <a:cs typeface="+mn-cs"/>
              </a:defRPr>
            </a:lvl9pPr>
          </a:lstStyle>
          <a:p>
            <a:r>
              <a:rPr lang="nb-NO" dirty="0"/>
              <a:t>.</a:t>
            </a:r>
            <a:endParaRPr lang="nb-NO"/>
          </a:p>
        </p:txBody>
      </p:sp>
      <p:sp>
        <p:nvSpPr>
          <p:cNvPr id="16" name="Marker bottom TP20">
            <a:extLst>
              <a:ext uri="{FF2B5EF4-FFF2-40B4-BE49-F238E27FC236}">
                <a16:creationId xmlns:a16="http://schemas.microsoft.com/office/drawing/2014/main" id="{EA9277E4-BABA-4AD2-9139-F1DDAF1E379F}"/>
              </a:ext>
            </a:extLst>
          </p:cNvPr>
          <p:cNvSpPr txBox="1">
            <a:spLocks noChangeAspect="1"/>
          </p:cNvSpPr>
          <p:nvPr userDrawn="1"/>
        </p:nvSpPr>
        <p:spPr bwMode="gray">
          <a:xfrm>
            <a:off x="788400" y="6027068"/>
            <a:ext cx="169200" cy="834532"/>
          </a:xfrm>
          <a:custGeom>
            <a:avLst/>
            <a:gdLst>
              <a:gd name="connsiteX0" fmla="*/ 169200 w 169200"/>
              <a:gd name="connsiteY0" fmla="*/ 0 h 834532"/>
              <a:gd name="connsiteX1" fmla="*/ 169200 w 169200"/>
              <a:gd name="connsiteY1" fmla="*/ 321812 h 834532"/>
              <a:gd name="connsiteX2" fmla="*/ 169200 w 169200"/>
              <a:gd name="connsiteY2" fmla="*/ 495070 h 834532"/>
              <a:gd name="connsiteX3" fmla="*/ 169200 w 169200"/>
              <a:gd name="connsiteY3" fmla="*/ 643624 h 834532"/>
              <a:gd name="connsiteX4" fmla="*/ 169200 w 169200"/>
              <a:gd name="connsiteY4" fmla="*/ 834532 h 834532"/>
              <a:gd name="connsiteX5" fmla="*/ 0 w 169200"/>
              <a:gd name="connsiteY5" fmla="*/ 834532 h 834532"/>
              <a:gd name="connsiteX6" fmla="*/ 0 w 169200"/>
              <a:gd name="connsiteY6" fmla="*/ 643624 h 834532"/>
              <a:gd name="connsiteX7" fmla="*/ 0 w 169200"/>
              <a:gd name="connsiteY7" fmla="*/ 615043 h 834532"/>
              <a:gd name="connsiteX8" fmla="*/ 0 w 169200"/>
              <a:gd name="connsiteY8" fmla="*/ 441786 h 834532"/>
              <a:gd name="connsiteX9" fmla="*/ 0 w 169200"/>
              <a:gd name="connsiteY9" fmla="*/ 119974 h 8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200" h="834532">
                <a:moveTo>
                  <a:pt x="169200" y="0"/>
                </a:moveTo>
                <a:lnTo>
                  <a:pt x="169200" y="321812"/>
                </a:lnTo>
                <a:lnTo>
                  <a:pt x="169200" y="495070"/>
                </a:lnTo>
                <a:lnTo>
                  <a:pt x="169200" y="643624"/>
                </a:lnTo>
                <a:lnTo>
                  <a:pt x="169200" y="834532"/>
                </a:lnTo>
                <a:lnTo>
                  <a:pt x="0" y="834532"/>
                </a:lnTo>
                <a:lnTo>
                  <a:pt x="0" y="643624"/>
                </a:lnTo>
                <a:lnTo>
                  <a:pt x="0" y="615043"/>
                </a:lnTo>
                <a:lnTo>
                  <a:pt x="0" y="441786"/>
                </a:lnTo>
                <a:lnTo>
                  <a:pt x="0" y="119974"/>
                </a:lnTo>
                <a:close/>
              </a:path>
            </a:pathLst>
          </a:custGeom>
          <a:solidFill>
            <a:schemeClr val="tx1"/>
          </a:solidFill>
        </p:spPr>
        <p:txBody>
          <a:bodyPr wrap="square">
            <a:noAutofit/>
          </a:bodyPr>
          <a:lstStyle>
            <a:lvl1pPr marL="0" indent="0" algn="l" defTabSz="1218786" rtl="0" eaLnBrk="1" latinLnBrk="0" hangingPunct="1">
              <a:lnSpc>
                <a:spcPct val="100000"/>
              </a:lnSpc>
              <a:spcBef>
                <a:spcPts val="600"/>
              </a:spcBef>
              <a:spcAft>
                <a:spcPts val="0"/>
              </a:spcAft>
              <a:buClr>
                <a:srgbClr val="ED1A3B"/>
              </a:buClr>
              <a:buFont typeface="Trebuchet MS" panose="020B0603020202020204" pitchFamily="34" charset="0"/>
              <a:buNone/>
              <a:defRPr sz="100" b="0" kern="1200">
                <a:no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Tx/>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Tx/>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400" b="1" kern="1200" cap="all" baseline="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7pPr>
            <a:lvl8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8pPr>
            <a:lvl9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0" kern="1200">
                <a:solidFill>
                  <a:schemeClr val="tx1"/>
                </a:solidFill>
                <a:latin typeface="+mn-lt"/>
                <a:ea typeface="+mn-ea"/>
                <a:cs typeface="+mn-cs"/>
              </a:defRPr>
            </a:lvl9pPr>
          </a:lstStyle>
          <a:p>
            <a:r>
              <a:rPr lang="nb-NO" dirty="0"/>
              <a:t>.</a:t>
            </a:r>
            <a:endParaRPr lang="nb-NO"/>
          </a:p>
        </p:txBody>
      </p:sp>
      <p:sp>
        <p:nvSpPr>
          <p:cNvPr id="9" name="Rectangle 8">
            <a:extLst>
              <a:ext uri="{FF2B5EF4-FFF2-40B4-BE49-F238E27FC236}">
                <a16:creationId xmlns:a16="http://schemas.microsoft.com/office/drawing/2014/main" id="{B9180488-4F0E-44D6-A476-78EF610A3EF6}"/>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bg1"/>
                </a:solidFill>
                <a:effectLst/>
              </a:rPr>
              <a:t>Velg bakgrunnsfarge: </a:t>
            </a:r>
            <a:r>
              <a:rPr kumimoji="0" lang="nb-NO" sz="1200" b="0" i="0" u="none" strike="noStrike" cap="none" normalizeH="0" baseline="0" dirty="0">
                <a:ln>
                  <a:noFill/>
                </a:ln>
                <a:solidFill>
                  <a:schemeClr val="bg1"/>
                </a:solidFill>
                <a:effectLst/>
              </a:rPr>
              <a:t>Høyreklikk utenfor lysbildet, velg </a:t>
            </a:r>
            <a:r>
              <a:rPr kumimoji="0" lang="nb-NO" sz="1200" b="1" i="0" u="none" strike="noStrike" cap="none" normalizeH="0" baseline="0" dirty="0">
                <a:ln>
                  <a:noFill/>
                </a:ln>
                <a:solidFill>
                  <a:schemeClr val="bg1"/>
                </a:solidFill>
                <a:effectLst/>
              </a:rPr>
              <a:t>Formater bakgrunn</a:t>
            </a:r>
            <a:r>
              <a:rPr kumimoji="0" lang="nb-NO" sz="1200" b="0" i="0" u="none" strike="noStrike" cap="none" normalizeH="0" baseline="0" dirty="0">
                <a:ln>
                  <a:noFill/>
                </a:ln>
                <a:solidFill>
                  <a:schemeClr val="bg1"/>
                </a:solidFill>
                <a:effectLst/>
              </a:rPr>
              <a:t>, velg farge fra </a:t>
            </a:r>
            <a:r>
              <a:rPr kumimoji="0" lang="nb-NO" sz="1200" b="1" i="0" u="none" strike="noStrike" cap="none" normalizeH="0" baseline="0" dirty="0">
                <a:ln>
                  <a:noFill/>
                </a:ln>
                <a:solidFill>
                  <a:schemeClr val="bg1"/>
                </a:solidFill>
                <a:effectLst/>
              </a:rPr>
              <a:t>Farge.</a:t>
            </a:r>
            <a:r>
              <a:rPr kumimoji="0" lang="nb-NO" sz="1200" b="0" i="0" u="none" strike="noStrike" cap="none" normalizeH="0" baseline="0" dirty="0">
                <a:ln>
                  <a:noFill/>
                </a:ln>
                <a:solidFill>
                  <a:schemeClr val="bg1"/>
                </a:solidFill>
                <a:effectLst/>
              </a:rPr>
              <a:t>  </a:t>
            </a:r>
            <a:endParaRPr lang="nb-NO"/>
          </a:p>
        </p:txBody>
      </p:sp>
      <p:pic>
        <p:nvPicPr>
          <p:cNvPr id="10" name="Logo" descr="{&quot;templafy&quot;:{&quot;id&quot;:&quot;32cf31af-cf8f-4939-a1aa-695786e7a0dd&quot;}}">
            <a:extLst>
              <a:ext uri="{FF2B5EF4-FFF2-40B4-BE49-F238E27FC236}">
                <a16:creationId xmlns:a16="http://schemas.microsoft.com/office/drawing/2014/main" id="{2E017756-593A-4D25-9CC4-EBAD03B8DDF9}"/>
              </a:ext>
            </a:extLst>
          </p:cNvPr>
          <p:cNvPicPr>
            <a:picLocks noChangeAspect="1"/>
          </p:cNvPicPr>
          <p:nvPr userDrawn="1"/>
        </p:nvPicPr>
        <p:blipFill>
          <a:blip r:embed="rId2"/>
          <a:srcRect/>
          <a:stretch/>
        </p:blipFill>
        <p:spPr>
          <a:xfrm>
            <a:off x="3804376" y="2188387"/>
            <a:ext cx="4583248" cy="2663351"/>
          </a:xfrm>
          <a:prstGeom prst="rect">
            <a:avLst/>
          </a:prstGeom>
        </p:spPr>
      </p:pic>
    </p:spTree>
    <p:extLst>
      <p:ext uri="{BB962C8B-B14F-4D97-AF65-F5344CB8AC3E}">
        <p14:creationId xmlns:p14="http://schemas.microsoft.com/office/powerpoint/2010/main" val="2314331621"/>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1493850"/>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nb-NO" sz="1600" dirty="0">
                <a:latin typeface="+mn-lt"/>
                <a:cs typeface="Arial" panose="020B0604020202020204" pitchFamily="34" charset="0"/>
              </a:rPr>
              <a:t>PICTURES</a:t>
            </a:r>
            <a:br>
              <a:rPr lang="nb-NO" sz="900" dirty="0">
                <a:latin typeface="+mn-lt"/>
                <a:cs typeface="Arial" panose="020B0604020202020204" pitchFamily="34" charset="0"/>
              </a:rPr>
            </a:br>
            <a:r>
              <a:rPr lang="nb-NO" sz="900" b="1" noProof="1">
                <a:solidFill>
                  <a:schemeClr val="tx1"/>
                </a:solidFill>
                <a:latin typeface="+mn-lt"/>
                <a:cs typeface="Arial" panose="020B0604020202020204" pitchFamily="34" charset="0"/>
              </a:rPr>
              <a:t>Insert corporate picture from Templafy</a:t>
            </a:r>
            <a:endParaRPr lang="nb-NO"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noProof="1">
                <a:solidFill>
                  <a:schemeClr val="tx1"/>
                </a:solidFill>
                <a:latin typeface="+mn-lt"/>
                <a:cs typeface="Arial" panose="020B0604020202020204" pitchFamily="34" charset="0"/>
              </a:rPr>
              <a:t>1.</a:t>
            </a:r>
            <a:r>
              <a:rPr lang="nb-NO" altLang="da-DK" sz="900" b="0" noProof="1">
                <a:solidFill>
                  <a:schemeClr val="tx1"/>
                </a:solidFill>
                <a:latin typeface="+mn-lt"/>
                <a:cs typeface="Arial" panose="020B0604020202020204" pitchFamily="34" charset="0"/>
              </a:rPr>
              <a:t> Click the blue </a:t>
            </a:r>
            <a:r>
              <a:rPr lang="nb-NO" altLang="da-DK" sz="900" b="1" baseline="0" noProof="1">
                <a:solidFill>
                  <a:schemeClr val="tx1"/>
                </a:solidFill>
                <a:latin typeface="+mn-lt"/>
                <a:cs typeface="Arial" panose="020B0604020202020204" pitchFamily="34" charset="0"/>
              </a:rPr>
              <a:t>Templafy </a:t>
            </a:r>
            <a:r>
              <a:rPr lang="nb-NO" altLang="da-DK" sz="900" b="0" baseline="0" noProof="1">
                <a:solidFill>
                  <a:schemeClr val="tx1"/>
                </a:solidFill>
                <a:latin typeface="+mn-lt"/>
                <a:cs typeface="Arial" panose="020B0604020202020204" pitchFamily="34" charset="0"/>
              </a:rPr>
              <a:t>button</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baseline="0" noProof="1">
                <a:solidFill>
                  <a:schemeClr val="tx1"/>
                </a:solidFill>
                <a:latin typeface="+mn-lt"/>
                <a:cs typeface="Arial" panose="020B0604020202020204" pitchFamily="34" charset="0"/>
              </a:rPr>
              <a:t>2. </a:t>
            </a:r>
            <a:r>
              <a:rPr lang="nb-NO" altLang="da-DK" sz="900" b="0" baseline="0" noProof="1">
                <a:solidFill>
                  <a:schemeClr val="tx1"/>
                </a:solidFill>
                <a:latin typeface="+mn-lt"/>
                <a:cs typeface="Arial" panose="020B0604020202020204" pitchFamily="34" charset="0"/>
              </a:rPr>
              <a:t>Click the </a:t>
            </a:r>
            <a:r>
              <a:rPr lang="nb-NO" altLang="da-DK" sz="900" b="1" baseline="0" noProof="1">
                <a:solidFill>
                  <a:schemeClr val="tx1"/>
                </a:solidFill>
                <a:latin typeface="+mn-lt"/>
                <a:cs typeface="Arial" panose="020B0604020202020204" pitchFamily="34" charset="0"/>
              </a:rPr>
              <a:t>Images </a:t>
            </a:r>
            <a:r>
              <a:rPr lang="nb-NO" altLang="da-DK" sz="900" b="0" i="0" baseline="0" noProof="1">
                <a:solidFill>
                  <a:schemeClr val="tx1"/>
                </a:solidFill>
                <a:latin typeface="+mn-lt"/>
                <a:cs typeface="Arial" panose="020B0604020202020204" pitchFamily="34" charset="0"/>
              </a:rPr>
              <a:t>button</a:t>
            </a:r>
            <a:r>
              <a:rPr lang="nb-NO" altLang="da-DK" sz="900" b="0" baseline="0" noProof="1">
                <a:solidFill>
                  <a:schemeClr val="tx1"/>
                </a:solidFill>
                <a:latin typeface="+mn-lt"/>
                <a:cs typeface="Arial" panose="020B0604020202020204" pitchFamily="34" charset="0"/>
              </a:rPr>
              <a:t> in the Templafy </a:t>
            </a:r>
            <a:br>
              <a:rPr lang="nb-NO" altLang="da-DK" sz="900" b="0" baseline="0" noProof="1">
                <a:solidFill>
                  <a:schemeClr val="tx1"/>
                </a:solidFill>
                <a:latin typeface="+mn-lt"/>
                <a:cs typeface="Arial" panose="020B0604020202020204" pitchFamily="34" charset="0"/>
              </a:rPr>
            </a:br>
            <a:r>
              <a:rPr lang="nb-NO" altLang="da-DK" sz="900" b="0" baseline="0" noProof="1">
                <a:solidFill>
                  <a:schemeClr val="tx1"/>
                </a:solidFill>
                <a:latin typeface="+mn-lt"/>
                <a:cs typeface="Arial" panose="020B0604020202020204" pitchFamily="34" charset="0"/>
              </a:rPr>
              <a:t>pane on the right side of the screen</a:t>
            </a:r>
            <a:endParaRPr lang="nb-NO" altLang="da-DK" sz="90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nb-NO" altLang="da-DK" sz="900" b="0" baseline="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1" baseline="0" noProof="1">
                <a:solidFill>
                  <a:schemeClr val="tx1"/>
                </a:solidFill>
                <a:latin typeface="+mn-lt"/>
                <a:cs typeface="Arial" panose="020B0604020202020204" pitchFamily="34" charset="0"/>
              </a:rPr>
              <a:t>Insert picture</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On slides with pictureplaceholder, </a:t>
            </a:r>
            <a:br>
              <a:rPr lang="nb-NO" altLang="da-DK" sz="900" b="0" noProof="1">
                <a:solidFill>
                  <a:schemeClr val="tx1"/>
                </a:solidFill>
                <a:latin typeface="+mn-lt"/>
                <a:cs typeface="Arial" panose="020B0604020202020204" pitchFamily="34" charset="0"/>
              </a:rPr>
            </a:br>
            <a:r>
              <a:rPr lang="nb-NO" altLang="da-DK" sz="900" b="0" noProof="1">
                <a:solidFill>
                  <a:schemeClr val="tx1"/>
                </a:solidFill>
                <a:latin typeface="+mn-lt"/>
                <a:cs typeface="Arial" panose="020B0604020202020204" pitchFamily="34" charset="0"/>
              </a:rPr>
              <a:t>click on the icon and choose </a:t>
            </a:r>
            <a:r>
              <a:rPr lang="nb-NO" altLang="da-DK" sz="900" b="1" noProof="1">
                <a:solidFill>
                  <a:schemeClr val="tx1"/>
                </a:solidFill>
                <a:latin typeface="+mn-lt"/>
                <a:cs typeface="Arial" panose="020B0604020202020204" pitchFamily="34" charset="0"/>
              </a:rPr>
              <a:t>Insert</a:t>
            </a:r>
            <a:endParaRPr lang="nb-NO"/>
          </a:p>
          <a:p>
            <a:pPr eaLnBrk="1" hangingPunct="1">
              <a:spcBef>
                <a:spcPts val="1200"/>
              </a:spcBef>
              <a:spcAft>
                <a:spcPts val="600"/>
              </a:spcAft>
              <a:defRPr/>
            </a:pPr>
            <a:r>
              <a:rPr lang="nb-NO" sz="900" b="1" noProof="1">
                <a:solidFill>
                  <a:schemeClr val="tx1"/>
                </a:solidFill>
                <a:latin typeface="+mn-lt"/>
                <a:cs typeface="Arial" panose="020B0604020202020204" pitchFamily="34" charset="0"/>
              </a:rPr>
              <a:t>Crop picture</a:t>
            </a:r>
            <a:endParaRPr lang="nb-NO"/>
          </a:p>
          <a:p>
            <a:pPr eaLnBrk="1" hangingPunct="1">
              <a:spcAft>
                <a:spcPts val="600"/>
              </a:spcAft>
              <a:defRPr/>
            </a:pPr>
            <a:r>
              <a:rPr lang="nb-NO" altLang="da-DK" sz="900" b="1" noProof="1">
                <a:solidFill>
                  <a:schemeClr val="tx1"/>
                </a:solidFill>
                <a:latin typeface="+mn-lt"/>
                <a:cs typeface="Arial" panose="020B0604020202020204" pitchFamily="34" charset="0"/>
              </a:rPr>
              <a:t>1. </a:t>
            </a:r>
            <a:r>
              <a:rPr lang="nb-NO" altLang="da-DK" sz="900" b="0" noProof="1">
                <a:solidFill>
                  <a:schemeClr val="tx1"/>
                </a:solidFill>
                <a:latin typeface="+mn-lt"/>
                <a:cs typeface="Arial" panose="020B0604020202020204" pitchFamily="34" charset="0"/>
              </a:rPr>
              <a:t>Click </a:t>
            </a:r>
            <a:r>
              <a:rPr lang="nb-NO" altLang="da-DK" sz="900" b="1" noProof="1">
                <a:solidFill>
                  <a:schemeClr val="tx1"/>
                </a:solidFill>
                <a:latin typeface="+mn-lt"/>
                <a:cs typeface="Arial" panose="020B0604020202020204" pitchFamily="34" charset="0"/>
              </a:rPr>
              <a:t>Crop</a:t>
            </a:r>
            <a:r>
              <a:rPr lang="nb-NO" altLang="da-DK" sz="900" b="0" noProof="1">
                <a:solidFill>
                  <a:schemeClr val="tx1"/>
                </a:solidFill>
                <a:latin typeface="+mn-lt"/>
                <a:cs typeface="Arial" panose="020B0604020202020204" pitchFamily="34" charset="0"/>
              </a:rPr>
              <a:t> to change size or focus of the picture</a:t>
            </a:r>
            <a:endParaRPr lang="nb-NO"/>
          </a:p>
          <a:p>
            <a:pPr eaLnBrk="1" hangingPunct="1">
              <a:spcAft>
                <a:spcPts val="600"/>
              </a:spcAft>
              <a:defRPr/>
            </a:pPr>
            <a:r>
              <a:rPr lang="nb-NO" altLang="da-DK" sz="900" b="1" noProof="1">
                <a:solidFill>
                  <a:schemeClr val="tx1"/>
                </a:solidFill>
                <a:latin typeface="+mn-lt"/>
                <a:cs typeface="Arial" panose="020B0604020202020204" pitchFamily="34" charset="0"/>
              </a:rPr>
              <a:t>2. </a:t>
            </a:r>
            <a:r>
              <a:rPr lang="nb-NO" altLang="da-DK" sz="900" b="0" noProof="1">
                <a:solidFill>
                  <a:schemeClr val="tx1"/>
                </a:solidFill>
                <a:latin typeface="+mn-lt"/>
                <a:cs typeface="Arial" panose="020B0604020202020204" pitchFamily="34" charset="0"/>
              </a:rPr>
              <a:t>If you want to scale the picture, hold </a:t>
            </a:r>
            <a:r>
              <a:rPr lang="nb-NO" altLang="da-DK" sz="900" b="1" noProof="1">
                <a:solidFill>
                  <a:schemeClr val="tx1"/>
                </a:solidFill>
                <a:latin typeface="+mn-lt"/>
                <a:cs typeface="Arial" panose="020B0604020202020204" pitchFamily="34" charset="0"/>
              </a:rPr>
              <a:t>SHIFT</a:t>
            </a:r>
            <a:r>
              <a:rPr lang="nb-NO" altLang="da-DK" sz="900" b="0" noProof="1">
                <a:solidFill>
                  <a:schemeClr val="tx1"/>
                </a:solidFill>
                <a:latin typeface="+mn-lt"/>
                <a:cs typeface="Arial" panose="020B0604020202020204" pitchFamily="34" charset="0"/>
              </a:rPr>
              <a:t>-key down while dragging the corners of the picture</a:t>
            </a:r>
            <a:br>
              <a:rPr lang="nb-NO" altLang="da-DK" sz="900" b="0" noProof="1">
                <a:solidFill>
                  <a:schemeClr val="tx1"/>
                </a:solidFill>
                <a:latin typeface="+mn-lt"/>
                <a:cs typeface="Arial" panose="020B0604020202020204" pitchFamily="34" charset="0"/>
              </a:rPr>
            </a:br>
            <a:endParaRPr lang="nb-NO" altLang="da-DK" sz="900" b="0" noProof="1">
              <a:solidFill>
                <a:schemeClr val="tx1"/>
              </a:solidFill>
              <a:latin typeface="+mn-lt"/>
              <a:cs typeface="Arial" panose="020B0604020202020204" pitchFamily="34" charset="0"/>
            </a:endParaRPr>
          </a:p>
          <a:p>
            <a:pPr eaLnBrk="1" hangingPunct="1">
              <a:spcAft>
                <a:spcPts val="600"/>
              </a:spcAft>
              <a:defRPr/>
            </a:pPr>
            <a:r>
              <a:rPr lang="nb-NO" altLang="da-DK" sz="900" b="1" noProof="1">
                <a:solidFill>
                  <a:schemeClr val="tx1"/>
                </a:solidFill>
                <a:latin typeface="+mn-lt"/>
                <a:cs typeface="Arial" panose="020B0604020202020204" pitchFamily="34" charset="0"/>
              </a:rPr>
              <a:t>HINT: </a:t>
            </a:r>
            <a:r>
              <a:rPr lang="nb-NO" altLang="da-DK" sz="9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a:t>
            </a:r>
            <a:br>
              <a:rPr lang="nb-NO" altLang="da-DK" sz="900" b="0" noProof="1">
                <a:solidFill>
                  <a:schemeClr val="tx1"/>
                </a:solidFill>
                <a:latin typeface="+mn-lt"/>
                <a:cs typeface="Arial" panose="020B0604020202020204" pitchFamily="34" charset="0"/>
              </a:rPr>
            </a:br>
            <a:r>
              <a:rPr lang="nb-NO" altLang="da-DK" sz="900" b="0" noProof="1">
                <a:solidFill>
                  <a:schemeClr val="tx1"/>
                </a:solidFill>
                <a:latin typeface="+mn-lt"/>
                <a:cs typeface="Arial" panose="020B0604020202020204" pitchFamily="34" charset="0"/>
              </a:rPr>
              <a:t>right-click and choose </a:t>
            </a:r>
            <a:r>
              <a:rPr lang="nb-NO" altLang="da-DK" sz="900" b="1" noProof="1">
                <a:solidFill>
                  <a:schemeClr val="tx1"/>
                </a:solidFill>
                <a:latin typeface="+mn-lt"/>
                <a:cs typeface="Arial" panose="020B0604020202020204" pitchFamily="34" charset="0"/>
              </a:rPr>
              <a:t>Send to Back</a:t>
            </a:r>
            <a:endParaRPr lang="nb-NO"/>
          </a:p>
          <a:p>
            <a:pPr marL="0" marR="0" lvl="0" indent="0" algn="l" defTabSz="914400" rtl="0" eaLnBrk="1" fontAlgn="auto" latinLnBrk="0" hangingPunct="1">
              <a:lnSpc>
                <a:spcPct val="100000"/>
              </a:lnSpc>
              <a:spcBef>
                <a:spcPts val="1200"/>
              </a:spcBef>
              <a:spcAft>
                <a:spcPts val="600"/>
              </a:spcAft>
              <a:buClrTx/>
              <a:buSzTx/>
              <a:buFontTx/>
              <a:buNone/>
              <a:tabLst/>
              <a:defRPr/>
            </a:pPr>
            <a:r>
              <a:rPr lang="nb-NO" sz="1600" dirty="0">
                <a:latin typeface="+mn-lt"/>
                <a:cs typeface="Arial" panose="020B0604020202020204" pitchFamily="34" charset="0"/>
              </a:rPr>
              <a:t>GRIDLINES</a:t>
            </a:r>
            <a:endParaRPr lang="nb-NO" sz="1600" b="1" noProof="1">
              <a:solidFill>
                <a:schemeClr val="tx1"/>
              </a:solidFill>
              <a:latin typeface="+mn-lt"/>
              <a:cs typeface="Arial" panose="020B0604020202020204" pitchFamily="34" charset="0"/>
            </a:endParaRPr>
          </a:p>
          <a:p>
            <a:pPr eaLnBrk="1" hangingPunct="1">
              <a:spcAft>
                <a:spcPts val="600"/>
              </a:spcAft>
              <a:defRPr/>
            </a:pPr>
            <a:r>
              <a:rPr lang="nb-NO" altLang="da-DK" sz="900" b="0" noProof="1">
                <a:solidFill>
                  <a:schemeClr val="tx1"/>
                </a:solidFill>
                <a:latin typeface="+mn-lt"/>
                <a:cs typeface="Arial" panose="020B0604020202020204" pitchFamily="34" charset="0"/>
              </a:rPr>
              <a:t>Click the </a:t>
            </a:r>
            <a:r>
              <a:rPr lang="nb-NO" altLang="da-DK" sz="900" b="1" noProof="1">
                <a:solidFill>
                  <a:schemeClr val="tx1"/>
                </a:solidFill>
                <a:latin typeface="+mn-lt"/>
                <a:cs typeface="Arial" panose="020B0604020202020204" pitchFamily="34" charset="0"/>
              </a:rPr>
              <a:t>View</a:t>
            </a:r>
            <a:r>
              <a:rPr lang="nb-NO" altLang="da-DK" sz="900" b="0" noProof="1">
                <a:solidFill>
                  <a:schemeClr val="tx1"/>
                </a:solidFill>
                <a:latin typeface="+mn-lt"/>
                <a:cs typeface="Arial" panose="020B0604020202020204" pitchFamily="34" charset="0"/>
              </a:rPr>
              <a:t> tab and set tick mark next to </a:t>
            </a:r>
            <a:r>
              <a:rPr lang="nb-NO" altLang="da-DK" sz="900" b="1" noProof="1">
                <a:solidFill>
                  <a:schemeClr val="tx1"/>
                </a:solidFill>
                <a:latin typeface="+mn-lt"/>
                <a:cs typeface="Arial" panose="020B0604020202020204" pitchFamily="34" charset="0"/>
              </a:rPr>
              <a:t>Guides</a:t>
            </a:r>
            <a:endParaRPr lang="nb-NO" altLang="da-DK" sz="900" b="0" noProof="1">
              <a:solidFill>
                <a:schemeClr val="tx1"/>
              </a:solidFill>
              <a:latin typeface="+mn-lt"/>
              <a:cs typeface="Arial" panose="020B0604020202020204" pitchFamily="34" charset="0"/>
            </a:endParaRPr>
          </a:p>
          <a:p>
            <a:pPr eaLnBrk="1" hangingPunct="1">
              <a:spcAft>
                <a:spcPts val="600"/>
              </a:spcAft>
              <a:defRPr/>
            </a:pPr>
            <a:r>
              <a:rPr lang="nb-NO" altLang="da-DK" sz="900" b="1" noProof="1">
                <a:solidFill>
                  <a:schemeClr val="tx1"/>
                </a:solidFill>
                <a:latin typeface="+mn-lt"/>
                <a:cs typeface="Arial" panose="020B0604020202020204" pitchFamily="34" charset="0"/>
              </a:rPr>
              <a:t>HINT: Alt + F9 </a:t>
            </a:r>
            <a:r>
              <a:rPr lang="nb-NO" altLang="da-DK" sz="900" b="0" noProof="1">
                <a:solidFill>
                  <a:schemeClr val="tx1"/>
                </a:solidFill>
                <a:latin typeface="+mn-lt"/>
                <a:cs typeface="Arial" panose="020B0604020202020204" pitchFamily="34" charset="0"/>
              </a:rPr>
              <a:t>for quick view of guides</a:t>
            </a:r>
            <a:br>
              <a:rPr lang="nb-NO" altLang="da-DK" sz="900" b="0" noProof="1">
                <a:solidFill>
                  <a:schemeClr val="tx1"/>
                </a:solidFill>
                <a:latin typeface="+mn-lt"/>
                <a:cs typeface="Arial" panose="020B0604020202020204" pitchFamily="34" charset="0"/>
              </a:rPr>
            </a:br>
            <a:r>
              <a:rPr lang="nb-NO" altLang="da-DK" sz="900" b="1" noProof="1">
                <a:solidFill>
                  <a:schemeClr val="tx1"/>
                </a:solidFill>
                <a:latin typeface="+mn-lt"/>
                <a:cs typeface="Arial" panose="020B0604020202020204" pitchFamily="34" charset="0"/>
              </a:rPr>
              <a:t>Mac: </a:t>
            </a:r>
            <a:r>
              <a:rPr lang="nb-NO" sz="900" b="0" i="0" dirty="0">
                <a:solidFill>
                  <a:srgbClr val="333333"/>
                </a:solidFill>
                <a:effectLst/>
                <a:latin typeface="SF Pro Text"/>
              </a:rPr>
              <a:t>⌘ </a:t>
            </a:r>
            <a:r>
              <a:rPr lang="nb-NO" altLang="da-DK" sz="900" b="0" noProof="1">
                <a:solidFill>
                  <a:schemeClr val="tx1"/>
                </a:solidFill>
                <a:latin typeface="+mn-lt"/>
                <a:cs typeface="Arial" panose="020B0604020202020204" pitchFamily="34" charset="0"/>
              </a:rPr>
              <a:t>+ option + ctrl + G</a:t>
            </a:r>
            <a:endParaRPr lang="nb-NO"/>
          </a:p>
        </p:txBody>
      </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2"/>
          <a:stretch>
            <a:fillRect/>
          </a:stretch>
        </p:blipFill>
        <p:spPr>
          <a:xfrm>
            <a:off x="7008626" y="3553229"/>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097817" y="1493850"/>
            <a:ext cx="2700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nb-NO" sz="1600" dirty="0">
                <a:latin typeface="+mn-lt"/>
                <a:cs typeface="Arial" panose="020B0604020202020204" pitchFamily="34" charset="0"/>
              </a:rPr>
              <a:t>HEADER &amp; FOOTER</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Do this at the very end to apply the changes on all slides</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Click on </a:t>
            </a:r>
            <a:r>
              <a:rPr lang="nb-NO" altLang="da-DK" sz="900" b="1" noProof="1">
                <a:solidFill>
                  <a:schemeClr val="tx1"/>
                </a:solidFill>
                <a:latin typeface="+mn-lt"/>
                <a:cs typeface="Arial" panose="020B0604020202020204" pitchFamily="34" charset="0"/>
              </a:rPr>
              <a:t>Header and Footer </a:t>
            </a:r>
            <a:r>
              <a:rPr lang="nb-NO" altLang="da-DK" sz="900" b="0" noProof="1">
                <a:solidFill>
                  <a:schemeClr val="tx1"/>
                </a:solidFill>
                <a:latin typeface="+mn-lt"/>
                <a:cs typeface="Arial" panose="020B0604020202020204" pitchFamily="34" charset="0"/>
              </a:rPr>
              <a:t>in the </a:t>
            </a:r>
            <a:r>
              <a:rPr lang="nb-NO" altLang="da-DK" sz="900" b="1" noProof="1">
                <a:solidFill>
                  <a:schemeClr val="tx1"/>
                </a:solidFill>
                <a:latin typeface="+mn-lt"/>
                <a:cs typeface="Arial" panose="020B0604020202020204" pitchFamily="34" charset="0"/>
              </a:rPr>
              <a:t>Insert</a:t>
            </a:r>
            <a:r>
              <a:rPr lang="nb-NO" altLang="da-DK" sz="900" b="0" noProof="1">
                <a:solidFill>
                  <a:schemeClr val="tx1"/>
                </a:solidFill>
                <a:latin typeface="+mn-lt"/>
                <a:cs typeface="Arial" panose="020B0604020202020204" pitchFamily="34" charset="0"/>
              </a:rPr>
              <a:t> tab (write the desired text, click date or page number from or to)</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Click </a:t>
            </a:r>
            <a:r>
              <a:rPr lang="nb-NO" altLang="da-DK" sz="900" b="1" noProof="1">
                <a:solidFill>
                  <a:schemeClr val="tx1"/>
                </a:solidFill>
                <a:latin typeface="+mn-lt"/>
                <a:cs typeface="Arial" panose="020B0604020202020204" pitchFamily="34" charset="0"/>
              </a:rPr>
              <a:t>Apply to All </a:t>
            </a:r>
            <a:r>
              <a:rPr lang="nb-NO" altLang="da-DK" sz="900" b="0" noProof="1">
                <a:solidFill>
                  <a:schemeClr val="tx1"/>
                </a:solidFill>
                <a:latin typeface="+mn-lt"/>
                <a:cs typeface="Arial" panose="020B0604020202020204" pitchFamily="34" charset="0"/>
              </a:rPr>
              <a:t>or </a:t>
            </a:r>
            <a:r>
              <a:rPr lang="nb-NO" altLang="da-DK" sz="900" b="1" noProof="1">
                <a:solidFill>
                  <a:schemeClr val="tx1"/>
                </a:solidFill>
                <a:latin typeface="+mn-lt"/>
                <a:cs typeface="Arial" panose="020B0604020202020204" pitchFamily="34" charset="0"/>
              </a:rPr>
              <a:t>Apply</a:t>
            </a:r>
            <a:r>
              <a:rPr lang="nb-NO" altLang="da-DK" sz="900" b="0" noProof="1">
                <a:solidFill>
                  <a:schemeClr val="tx1"/>
                </a:solidFill>
                <a:latin typeface="+mn-lt"/>
                <a:cs typeface="Arial" panose="020B0604020202020204" pitchFamily="34" charset="0"/>
              </a:rPr>
              <a:t> if only used on one slide</a:t>
            </a:r>
            <a:endParaRPr lang="nb-NO"/>
          </a:p>
          <a:p>
            <a:pPr eaLnBrk="1" hangingPunct="1">
              <a:spcAft>
                <a:spcPts val="600"/>
              </a:spcAft>
              <a:defRPr/>
            </a:pPr>
            <a:endParaRPr lang="nb-NO" altLang="da-DK" sz="900" b="0" noProof="1">
              <a:solidFill>
                <a:schemeClr val="tx1"/>
              </a:solidFill>
              <a:latin typeface="+mn-lt"/>
              <a:cs typeface="Arial" panose="020B0604020202020204" pitchFamily="34" charset="0"/>
            </a:endParaRPr>
          </a:p>
          <a:p>
            <a:pPr eaLnBrk="1" hangingPunct="1">
              <a:spcAft>
                <a:spcPts val="600"/>
              </a:spcAft>
              <a:defRPr/>
            </a:pPr>
            <a:r>
              <a:rPr lang="nb-NO" altLang="da-DK" sz="1600" b="0" noProof="1">
                <a:solidFill>
                  <a:schemeClr val="tx1"/>
                </a:solidFill>
                <a:latin typeface="+mn-lt"/>
                <a:cs typeface="Arial" panose="020B0604020202020204" pitchFamily="34" charset="0"/>
              </a:rPr>
              <a:t>COPY/PASTE CONTENT</a:t>
            </a:r>
            <a:endParaRPr lang="nb-NO"/>
          </a:p>
          <a:p>
            <a:pPr eaLnBrk="1" hangingPunct="1">
              <a:spcAft>
                <a:spcPts val="600"/>
              </a:spcAft>
              <a:defRPr/>
            </a:pPr>
            <a:r>
              <a:rPr lang="nb-NO" altLang="da-DK" sz="900" b="0" noProof="1">
                <a:solidFill>
                  <a:schemeClr val="tx1"/>
                </a:solidFill>
                <a:latin typeface="+mn-lt"/>
                <a:cs typeface="Arial" panose="020B0604020202020204" pitchFamily="34" charset="0"/>
              </a:rPr>
              <a:t>When copying old content to your new presentation, 2 options are available:</a:t>
            </a:r>
            <a:endParaRPr lang="nb-NO"/>
          </a:p>
          <a:p>
            <a:pPr eaLnBrk="1" hangingPunct="1">
              <a:spcAft>
                <a:spcPts val="600"/>
              </a:spcAft>
              <a:defRPr/>
            </a:pPr>
            <a:r>
              <a:rPr lang="nb-NO" altLang="da-DK" sz="900" b="1" noProof="1">
                <a:solidFill>
                  <a:schemeClr val="tx1"/>
                </a:solidFill>
                <a:latin typeface="+mn-lt"/>
                <a:cs typeface="Arial" panose="020B0604020202020204" pitchFamily="34" charset="0"/>
              </a:rPr>
              <a:t>1. Best practice: </a:t>
            </a:r>
            <a:r>
              <a:rPr lang="nb-NO" altLang="da-DK" sz="900" b="0" noProof="1">
                <a:solidFill>
                  <a:schemeClr val="tx1"/>
                </a:solidFill>
                <a:latin typeface="+mn-lt"/>
                <a:cs typeface="Arial" panose="020B0604020202020204" pitchFamily="34" charset="0"/>
              </a:rPr>
              <a:t>Create a slide in your new presentation and copy </a:t>
            </a:r>
            <a:r>
              <a:rPr lang="nb-NO" altLang="da-DK" sz="900" b="0" i="0" u="sng" noProof="1">
                <a:solidFill>
                  <a:schemeClr val="tx1"/>
                </a:solidFill>
                <a:latin typeface="+mn-lt"/>
                <a:cs typeface="Arial" panose="020B0604020202020204" pitchFamily="34" charset="0"/>
              </a:rPr>
              <a:t>one</a:t>
            </a:r>
            <a:r>
              <a:rPr lang="nb-NO" altLang="da-DK" sz="900" b="0" i="0" u="none" noProof="1">
                <a:solidFill>
                  <a:schemeClr val="tx1"/>
                </a:solidFill>
                <a:latin typeface="+mn-lt"/>
                <a:cs typeface="Arial" panose="020B0604020202020204" pitchFamily="34" charset="0"/>
              </a:rPr>
              <a:t> piece of content at a time (e.g. copy all text from </a:t>
            </a:r>
            <a:r>
              <a:rPr lang="nb-NO" altLang="da-DK" sz="900" b="0" i="0" u="sng" noProof="1">
                <a:solidFill>
                  <a:schemeClr val="tx1"/>
                </a:solidFill>
                <a:latin typeface="+mn-lt"/>
                <a:cs typeface="Arial" panose="020B0604020202020204" pitchFamily="34" charset="0"/>
              </a:rPr>
              <a:t>one</a:t>
            </a:r>
            <a:r>
              <a:rPr lang="nb-NO" altLang="da-DK" sz="900" b="0" i="0" u="none" noProof="1">
                <a:solidFill>
                  <a:schemeClr val="tx1"/>
                </a:solidFill>
                <a:latin typeface="+mn-lt"/>
                <a:cs typeface="Arial" panose="020B0604020202020204" pitchFamily="34" charset="0"/>
              </a:rPr>
              <a:t> textbox)</a:t>
            </a:r>
            <a:endParaRPr lang="nb-NO" altLang="da-DK" sz="900" b="1" i="0" u="sng" noProof="1">
              <a:solidFill>
                <a:schemeClr val="tx1"/>
              </a:solidFill>
              <a:latin typeface="+mn-lt"/>
              <a:cs typeface="Arial" panose="020B0604020202020204" pitchFamily="34" charset="0"/>
            </a:endParaRPr>
          </a:p>
          <a:p>
            <a:pPr eaLnBrk="1" hangingPunct="1">
              <a:spcAft>
                <a:spcPts val="600"/>
              </a:spcAft>
              <a:defRPr/>
            </a:pPr>
            <a:r>
              <a:rPr lang="nb-NO" altLang="da-DK" sz="900" b="1" noProof="1">
                <a:solidFill>
                  <a:schemeClr val="tx1"/>
                </a:solidFill>
                <a:latin typeface="+mn-lt"/>
                <a:cs typeface="Arial" panose="020B0604020202020204" pitchFamily="34" charset="0"/>
              </a:rPr>
              <a:t>2. </a:t>
            </a:r>
            <a:r>
              <a:rPr lang="nb-NO"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nb-NO" altLang="da-DK" sz="900" b="1" noProof="1">
              <a:solidFill>
                <a:schemeClr val="tx1"/>
              </a:solidFill>
              <a:latin typeface="+mn-lt"/>
              <a:cs typeface="Arial" panose="020B0604020202020204" pitchFamily="34" charset="0"/>
            </a:endParaRPr>
          </a:p>
          <a:p>
            <a:pPr eaLnBrk="1" hangingPunct="1">
              <a:spcAft>
                <a:spcPts val="600"/>
              </a:spcAft>
              <a:defRPr/>
            </a:pPr>
            <a:endParaRPr lang="nb-NO" altLang="da-DK" sz="9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nb-NO" sz="1600" dirty="0">
                <a:latin typeface="+mn-lt"/>
                <a:cs typeface="Arial" panose="020B0604020202020204" pitchFamily="34" charset="0"/>
              </a:rPr>
              <a:t>SLIDES &amp; SLIDE ELEMENTS</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0" noProof="1">
                <a:solidFill>
                  <a:schemeClr val="tx1"/>
                </a:solidFill>
                <a:latin typeface="+mn-lt"/>
                <a:cs typeface="Arial" panose="020B0604020202020204" pitchFamily="34" charset="0"/>
              </a:rPr>
              <a:t>Insert predefined slides and elements from the Templafy button. Choose </a:t>
            </a:r>
            <a:r>
              <a:rPr lang="nb-NO" altLang="da-DK" sz="900" b="1" noProof="1">
                <a:solidFill>
                  <a:schemeClr val="tx1"/>
                </a:solidFill>
                <a:latin typeface="+mn-lt"/>
                <a:cs typeface="Arial" panose="020B0604020202020204" pitchFamily="34" charset="0"/>
              </a:rPr>
              <a:t>Slides</a:t>
            </a:r>
            <a:r>
              <a:rPr lang="nb-NO" altLang="da-DK" sz="900" b="0" noProof="1">
                <a:solidFill>
                  <a:schemeClr val="tx1"/>
                </a:solidFill>
                <a:latin typeface="+mn-lt"/>
                <a:cs typeface="Arial" panose="020B0604020202020204" pitchFamily="34" charset="0"/>
              </a:rPr>
              <a:t> and </a:t>
            </a:r>
            <a:r>
              <a:rPr lang="nb-NO" altLang="da-DK" sz="900" b="1" noProof="1">
                <a:solidFill>
                  <a:schemeClr val="tx1"/>
                </a:solidFill>
                <a:latin typeface="+mn-lt"/>
                <a:cs typeface="Arial" panose="020B0604020202020204" pitchFamily="34" charset="0"/>
              </a:rPr>
              <a:t>Slide elements </a:t>
            </a:r>
            <a:r>
              <a:rPr lang="nb-NO" altLang="da-DK" sz="900" b="0" noProof="1">
                <a:solidFill>
                  <a:schemeClr val="tx1"/>
                </a:solidFill>
                <a:latin typeface="+mn-lt"/>
                <a:cs typeface="Arial" panose="020B0604020202020204" pitchFamily="34" charset="0"/>
              </a:rPr>
              <a:t>from the dropdown menu or from the buttons in the Templafy pane on the right side of the screen</a:t>
            </a:r>
            <a:endParaRPr lang="nb-NO" altLang="da-DK" sz="900" b="1" noProof="1">
              <a:solidFill>
                <a:schemeClr val="tx1"/>
              </a:solidFill>
              <a:latin typeface="+mn-lt"/>
              <a:cs typeface="Arial" panose="020B060402020202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nb-NO" sz="3200" b="0" noProof="1">
                <a:solidFill>
                  <a:schemeClr val="tx1"/>
                </a:solidFill>
                <a:latin typeface="+mj-lt"/>
                <a:cs typeface="Arial" panose="020B0604020202020204" pitchFamily="34" charset="0"/>
              </a:rPr>
              <a:t>TIPS &amp; TRICKS - YOUR USER GUIDE. </a:t>
            </a:r>
            <a:endParaRPr lang="nb-NO"/>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3"/>
          <a:stretch>
            <a:fillRect/>
          </a:stretch>
        </p:blipFill>
        <p:spPr>
          <a:xfrm>
            <a:off x="10637838" y="204916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AD27C8A6-3124-4A11-900D-2C649BB3C7C9}" type="datetime4">
              <a:rPr lang="nb-NO" smtClean="0"/>
              <a:t>30. januar 2023</a:t>
            </a:fld>
            <a:endParaRPr lang="nb-NO"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nb-NO"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nb-NO" smtClean="0"/>
              <a:pPr/>
              <a:t>‹#›</a:t>
            </a:fld>
            <a:endParaRPr lang="nb-NO"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4"/>
          <a:srcRect l="3901" t="45142" r="62601" b="9046"/>
          <a:stretch/>
        </p:blipFill>
        <p:spPr>
          <a:xfrm>
            <a:off x="7008626" y="2888654"/>
            <a:ext cx="341204" cy="321707"/>
          </a:xfrm>
          <a:prstGeom prst="rect">
            <a:avLst/>
          </a:prstGeom>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539752" y="149385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nb-NO" sz="1600" dirty="0">
                <a:latin typeface="+mn-lt"/>
                <a:cs typeface="Arial" panose="020B0604020202020204" pitchFamily="34" charset="0"/>
              </a:rPr>
              <a:t>TEXT STYLES</a:t>
            </a:r>
            <a:endParaRPr lang="nb-NO" altLang="da-DK" sz="1600" b="0" noProof="1">
              <a:solidFill>
                <a:schemeClr val="tx1"/>
              </a:solidFill>
              <a:latin typeface="+mn-lt"/>
              <a:cs typeface="Arial" panose="020B0604020202020204" pitchFamily="34" charset="0"/>
            </a:endParaRPr>
          </a:p>
          <a:p>
            <a:pPr eaLnBrk="1" hangingPunct="1">
              <a:spcAft>
                <a:spcPts val="600"/>
              </a:spcAft>
              <a:defRPr/>
            </a:pPr>
            <a:r>
              <a:rPr lang="nb-NO" altLang="da-DK" sz="900" b="0" noProof="1">
                <a:solidFill>
                  <a:schemeClr val="tx1"/>
                </a:solidFill>
                <a:latin typeface="+mn-lt"/>
                <a:cs typeface="Arial" panose="020B0604020202020204" pitchFamily="34" charset="0"/>
              </a:rPr>
              <a:t>Use the </a:t>
            </a:r>
            <a:r>
              <a:rPr lang="nb-NO" altLang="da-DK" sz="900" b="1" noProof="1">
                <a:solidFill>
                  <a:schemeClr val="tx1"/>
                </a:solidFill>
                <a:latin typeface="+mn-lt"/>
                <a:cs typeface="Arial" panose="020B0604020202020204" pitchFamily="34" charset="0"/>
              </a:rPr>
              <a:t>TAB</a:t>
            </a:r>
            <a:r>
              <a:rPr lang="nb-NO" altLang="da-DK" sz="900" b="0" noProof="1">
                <a:solidFill>
                  <a:schemeClr val="tx1"/>
                </a:solidFill>
                <a:latin typeface="+mn-lt"/>
                <a:cs typeface="Arial" panose="020B0604020202020204" pitchFamily="34" charset="0"/>
              </a:rPr>
              <a:t>-key</a:t>
            </a:r>
            <a:r>
              <a:rPr lang="nb-NO" altLang="da-DK" sz="900" b="0" baseline="0" noProof="1">
                <a:solidFill>
                  <a:schemeClr val="tx1"/>
                </a:solidFill>
                <a:latin typeface="+mn-lt"/>
                <a:cs typeface="Arial" panose="020B0604020202020204" pitchFamily="34" charset="0"/>
              </a:rPr>
              <a:t> to jump through </a:t>
            </a:r>
            <a:br>
              <a:rPr lang="nb-NO" altLang="da-DK" sz="900" b="0" baseline="0" noProof="1">
                <a:solidFill>
                  <a:schemeClr val="tx1"/>
                </a:solidFill>
                <a:latin typeface="+mn-lt"/>
                <a:cs typeface="Arial" panose="020B0604020202020204" pitchFamily="34" charset="0"/>
              </a:rPr>
            </a:br>
            <a:r>
              <a:rPr lang="nb-NO" altLang="da-DK" sz="900" b="0" baseline="0" noProof="1">
                <a:solidFill>
                  <a:schemeClr val="tx1"/>
                </a:solidFill>
                <a:latin typeface="+mn-lt"/>
                <a:cs typeface="Arial" panose="020B0604020202020204" pitchFamily="34" charset="0"/>
              </a:rPr>
              <a:t>levels. Click </a:t>
            </a:r>
            <a:r>
              <a:rPr lang="nb-NO" altLang="da-DK" sz="900" b="1" baseline="0" noProof="1">
                <a:solidFill>
                  <a:schemeClr val="tx1"/>
                </a:solidFill>
                <a:latin typeface="+mn-lt"/>
                <a:cs typeface="Arial" panose="020B0604020202020204" pitchFamily="34" charset="0"/>
              </a:rPr>
              <a:t>ENTER</a:t>
            </a:r>
            <a:r>
              <a:rPr lang="nb-NO" altLang="da-DK" sz="900" b="0" baseline="0" noProof="1">
                <a:solidFill>
                  <a:schemeClr val="tx1"/>
                </a:solidFill>
                <a:latin typeface="+mn-lt"/>
                <a:cs typeface="Arial" panose="020B0604020202020204" pitchFamily="34" charset="0"/>
              </a:rPr>
              <a:t>, then </a:t>
            </a:r>
            <a:r>
              <a:rPr lang="nb-NO" altLang="da-DK" sz="900" b="1" baseline="0" noProof="1">
                <a:solidFill>
                  <a:schemeClr val="tx1"/>
                </a:solidFill>
                <a:latin typeface="+mn-lt"/>
                <a:cs typeface="Arial" panose="020B0604020202020204" pitchFamily="34" charset="0"/>
              </a:rPr>
              <a:t>TAB</a:t>
            </a:r>
            <a:r>
              <a:rPr lang="nb-NO" altLang="da-DK" sz="900" b="0" baseline="0" noProof="1">
                <a:solidFill>
                  <a:schemeClr val="tx1"/>
                </a:solidFill>
                <a:latin typeface="+mn-lt"/>
                <a:cs typeface="Arial" panose="020B0604020202020204" pitchFamily="34" charset="0"/>
              </a:rPr>
              <a:t> to switch from one level to the next level</a:t>
            </a:r>
            <a:endParaRPr lang="nb-NO"/>
          </a:p>
          <a:p>
            <a:pPr eaLnBrk="1" hangingPunct="1">
              <a:spcAft>
                <a:spcPts val="600"/>
              </a:spcAft>
              <a:defRPr/>
            </a:pPr>
            <a:r>
              <a:rPr lang="nb-NO" altLang="da-DK" sz="900" b="0" baseline="0" noProof="1">
                <a:solidFill>
                  <a:schemeClr val="tx1"/>
                </a:solidFill>
                <a:latin typeface="+mn-lt"/>
                <a:cs typeface="Arial" panose="020B0604020202020204" pitchFamily="34" charset="0"/>
              </a:rPr>
              <a:t>To go back in levels use </a:t>
            </a:r>
            <a:r>
              <a:rPr lang="nb-NO" altLang="da-DK" sz="900" b="1" baseline="0" noProof="1">
                <a:solidFill>
                  <a:schemeClr val="tx1"/>
                </a:solidFill>
                <a:latin typeface="+mn-lt"/>
                <a:cs typeface="Arial" panose="020B0604020202020204" pitchFamily="34" charset="0"/>
              </a:rPr>
              <a:t>SHIFT-TAB</a:t>
            </a:r>
            <a:endParaRPr lang="nb-NO" sz="900" b="1" noProof="1">
              <a:solidFill>
                <a:schemeClr val="tx1"/>
              </a:solidFill>
              <a:latin typeface="+mn-lt"/>
              <a:cs typeface="Arial" panose="020B0604020202020204" pitchFamily="34" charset="0"/>
            </a:endParaRPr>
          </a:p>
          <a:p>
            <a:pPr eaLnBrk="1" hangingPunct="1">
              <a:spcAft>
                <a:spcPts val="600"/>
              </a:spcAft>
              <a:defRPr/>
            </a:pPr>
            <a:r>
              <a:rPr lang="nb-NO" sz="900" noProof="1">
                <a:solidFill>
                  <a:schemeClr val="tx1"/>
                </a:solidFill>
                <a:latin typeface="+mn-lt"/>
                <a:cs typeface="Arial" panose="020B0604020202020204" pitchFamily="34" charset="0"/>
              </a:rPr>
              <a:t>Alternatively, </a:t>
            </a:r>
            <a:r>
              <a:rPr lang="nb-NO" sz="900" b="1" noProof="1">
                <a:solidFill>
                  <a:schemeClr val="tx1"/>
                </a:solidFill>
                <a:latin typeface="+mn-lt"/>
                <a:cs typeface="Arial" panose="020B0604020202020204" pitchFamily="34" charset="0"/>
              </a:rPr>
              <a:t>Increase</a:t>
            </a:r>
            <a:r>
              <a:rPr lang="nb-NO" sz="900" baseline="0" noProof="1">
                <a:solidFill>
                  <a:schemeClr val="tx1"/>
                </a:solidFill>
                <a:latin typeface="+mn-lt"/>
                <a:cs typeface="Arial" panose="020B0604020202020204" pitchFamily="34" charset="0"/>
              </a:rPr>
              <a:t> and</a:t>
            </a:r>
            <a:br>
              <a:rPr lang="nb-NO" sz="900" baseline="0" noProof="1">
                <a:solidFill>
                  <a:schemeClr val="tx1"/>
                </a:solidFill>
                <a:latin typeface="+mn-lt"/>
                <a:cs typeface="Arial" panose="020B0604020202020204" pitchFamily="34" charset="0"/>
              </a:rPr>
            </a:br>
            <a:r>
              <a:rPr lang="nb-NO" sz="900" b="1" baseline="0" noProof="1">
                <a:solidFill>
                  <a:schemeClr val="tx1"/>
                </a:solidFill>
                <a:latin typeface="+mn-lt"/>
                <a:cs typeface="Arial" panose="020B0604020202020204" pitchFamily="34" charset="0"/>
              </a:rPr>
              <a:t>Decrease </a:t>
            </a:r>
            <a:r>
              <a:rPr lang="nb-NO" sz="900" baseline="0" noProof="1">
                <a:solidFill>
                  <a:schemeClr val="tx1"/>
                </a:solidFill>
                <a:latin typeface="+mn-lt"/>
                <a:cs typeface="Arial" panose="020B0604020202020204" pitchFamily="34" charset="0"/>
              </a:rPr>
              <a:t>list level can be used</a:t>
            </a:r>
            <a:br>
              <a:rPr lang="nb-NO" altLang="da-DK" sz="900" b="0" noProof="1">
                <a:solidFill>
                  <a:schemeClr val="tx1"/>
                </a:solidFill>
                <a:latin typeface="+mn-lt"/>
                <a:cs typeface="Arial" panose="020B0604020202020204" pitchFamily="34" charset="0"/>
              </a:rPr>
            </a:br>
            <a:br>
              <a:rPr lang="nb-NO" altLang="da-DK" sz="900" b="0" noProof="1">
                <a:solidFill>
                  <a:schemeClr val="tx1"/>
                </a:solidFill>
                <a:latin typeface="+mn-lt"/>
                <a:cs typeface="Arial" panose="020B0604020202020204" pitchFamily="34" charset="0"/>
              </a:rPr>
            </a:br>
            <a:r>
              <a:rPr lang="nb-NO" sz="900" b="1" noProof="1">
                <a:solidFill>
                  <a:schemeClr val="tx1"/>
                </a:solidFill>
                <a:latin typeface="+mn-lt"/>
                <a:cs typeface="Arial" panose="020B0604020202020204" pitchFamily="34" charset="0"/>
              </a:rPr>
              <a:t>Reset slide</a:t>
            </a:r>
            <a:endParaRPr lang="nb-NO"/>
          </a:p>
          <a:p>
            <a:pPr marL="0" marR="0" indent="0" algn="l" defTabSz="914400" rtl="0" eaLnBrk="1" fontAlgn="auto" latinLnBrk="0" hangingPunct="1">
              <a:lnSpc>
                <a:spcPct val="100000"/>
              </a:lnSpc>
              <a:spcBef>
                <a:spcPts val="0"/>
              </a:spcBef>
              <a:spcAft>
                <a:spcPts val="600"/>
              </a:spcAft>
              <a:buClrTx/>
              <a:buSzTx/>
              <a:buFont typeface="+mj-lt"/>
              <a:buNone/>
              <a:tabLst/>
              <a:defRPr/>
            </a:pPr>
            <a:r>
              <a:rPr lang="nb-NO" altLang="da-DK" sz="900" noProof="1">
                <a:solidFill>
                  <a:schemeClr val="tx1"/>
                </a:solidFill>
                <a:latin typeface="+mn-lt"/>
                <a:cs typeface="Arial" panose="020B0604020202020204" pitchFamily="34" charset="0"/>
              </a:rPr>
              <a:t>Click the </a:t>
            </a:r>
            <a:r>
              <a:rPr lang="nb-NO" altLang="da-DK" sz="900" b="1" baseline="0" noProof="1">
                <a:solidFill>
                  <a:schemeClr val="tx1"/>
                </a:solidFill>
                <a:latin typeface="+mn-lt"/>
                <a:cs typeface="Arial" panose="020B0604020202020204" pitchFamily="34" charset="0"/>
              </a:rPr>
              <a:t>Reset </a:t>
            </a:r>
            <a:r>
              <a:rPr lang="nb-NO" altLang="da-DK" sz="900" noProof="1">
                <a:solidFill>
                  <a:schemeClr val="tx1"/>
                </a:solidFill>
                <a:latin typeface="+mn-lt"/>
                <a:cs typeface="Arial" panose="020B0604020202020204" pitchFamily="34" charset="0"/>
              </a:rPr>
              <a:t>menu to reset position, size</a:t>
            </a:r>
            <a:r>
              <a:rPr lang="nb-NO" altLang="da-DK" sz="900" baseline="0" noProof="1">
                <a:solidFill>
                  <a:schemeClr val="tx1"/>
                </a:solidFill>
                <a:latin typeface="+mn-lt"/>
                <a:cs typeface="Arial" panose="020B0604020202020204" pitchFamily="34" charset="0"/>
              </a:rPr>
              <a:t> and formatting of the slide placeholders to their default settings</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br>
              <a:rPr lang="nb-NO" altLang="da-DK" sz="900" b="0" noProof="1">
                <a:solidFill>
                  <a:schemeClr val="tx1"/>
                </a:solidFill>
                <a:latin typeface="+mn-lt"/>
                <a:cs typeface="Arial" panose="020B0604020202020204" pitchFamily="34" charset="0"/>
              </a:rPr>
            </a:br>
            <a:r>
              <a:rPr lang="nb-NO" sz="1600" dirty="0">
                <a:latin typeface="+mn-lt"/>
                <a:cs typeface="Arial" panose="020B0604020202020204" pitchFamily="34" charset="0"/>
              </a:rPr>
              <a:t>SLIDES &amp; LAYOUTS</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nb-NO" altLang="da-DK" sz="900" b="0" noProof="1">
                <a:solidFill>
                  <a:schemeClr val="tx1"/>
                </a:solidFill>
                <a:latin typeface="+mn-lt"/>
                <a:cs typeface="Arial" panose="020B0604020202020204" pitchFamily="34" charset="0"/>
              </a:rPr>
              <a:t>Click on the menu </a:t>
            </a:r>
            <a:r>
              <a:rPr lang="nb-NO" altLang="da-DK" sz="900" b="1" noProof="1">
                <a:solidFill>
                  <a:schemeClr val="tx1"/>
                </a:solidFill>
                <a:latin typeface="+mn-lt"/>
                <a:cs typeface="Arial" panose="020B0604020202020204" pitchFamily="34" charset="0"/>
              </a:rPr>
              <a:t>New Slide </a:t>
            </a:r>
            <a:r>
              <a:rPr lang="nb-NO" altLang="da-DK" sz="900" b="0" noProof="1">
                <a:solidFill>
                  <a:schemeClr val="tx1"/>
                </a:solidFill>
                <a:latin typeface="+mn-lt"/>
                <a:cs typeface="Arial" panose="020B0604020202020204" pitchFamily="34" charset="0"/>
              </a:rPr>
              <a:t>in the </a:t>
            </a:r>
            <a:r>
              <a:rPr lang="nb-NO" altLang="da-DK" sz="900" b="1" noProof="1">
                <a:solidFill>
                  <a:schemeClr val="tx1"/>
                </a:solidFill>
                <a:latin typeface="+mn-lt"/>
                <a:cs typeface="Arial" panose="020B0604020202020204" pitchFamily="34" charset="0"/>
              </a:rPr>
              <a:t>Home</a:t>
            </a:r>
            <a:r>
              <a:rPr lang="nb-NO" altLang="da-DK" sz="900" b="0" noProof="1">
                <a:solidFill>
                  <a:schemeClr val="tx1"/>
                </a:solidFill>
                <a:latin typeface="+mn-lt"/>
                <a:cs typeface="Arial" panose="020B0604020202020204" pitchFamily="34" charset="0"/>
              </a:rPr>
              <a:t> tab to insert a new slide</a:t>
            </a:r>
            <a:br>
              <a:rPr lang="nb-NO" altLang="da-DK" sz="900" b="0" noProof="1">
                <a:solidFill>
                  <a:schemeClr val="tx1"/>
                </a:solidFill>
                <a:latin typeface="+mn-lt"/>
                <a:cs typeface="Arial" panose="020B0604020202020204" pitchFamily="34" charset="0"/>
              </a:rPr>
            </a:br>
            <a:br>
              <a:rPr lang="nb-NO" altLang="da-DK" sz="900" b="0" noProof="1">
                <a:solidFill>
                  <a:schemeClr val="tx1"/>
                </a:solidFill>
                <a:latin typeface="+mn-lt"/>
                <a:cs typeface="Arial" panose="020B0604020202020204" pitchFamily="34" charset="0"/>
              </a:rPr>
            </a:br>
            <a:r>
              <a:rPr lang="nb-NO" altLang="da-DK" sz="900" b="1" noProof="1">
                <a:solidFill>
                  <a:schemeClr val="tx1"/>
                </a:solidFill>
                <a:latin typeface="+mn-lt"/>
                <a:cs typeface="Arial" panose="020B0604020202020204" pitchFamily="34" charset="0"/>
              </a:rPr>
              <a:t>Change layout</a:t>
            </a:r>
            <a:endParaRPr lang="nb-NO" altLang="da-DK" sz="900" b="0" noProof="1">
              <a:solidFill>
                <a:schemeClr val="tx1"/>
              </a:solidFill>
              <a:latin typeface="+mn-lt"/>
              <a:cs typeface="Arial" panose="020B0604020202020204" pitchFamily="34" charset="0"/>
            </a:endParaRPr>
          </a:p>
          <a:p>
            <a:pPr marL="0" indent="0">
              <a:spcAft>
                <a:spcPts val="600"/>
              </a:spcAft>
              <a:buFont typeface="+mj-lt"/>
              <a:buNone/>
            </a:pPr>
            <a:r>
              <a:rPr lang="nb-NO" sz="900" dirty="0">
                <a:solidFill>
                  <a:srgbClr val="000000"/>
                </a:solidFill>
                <a:latin typeface="+mn-lt"/>
                <a:ea typeface="Arial" panose="020B0604020202020204" pitchFamily="34" charset="0"/>
              </a:rPr>
              <a:t>Click on the arrow next to </a:t>
            </a:r>
            <a:r>
              <a:rPr lang="nb-NO" sz="900" b="1" dirty="0">
                <a:solidFill>
                  <a:srgbClr val="000000"/>
                </a:solidFill>
                <a:latin typeface="+mn-lt"/>
                <a:ea typeface="Arial" panose="020B0604020202020204" pitchFamily="34" charset="0"/>
              </a:rPr>
              <a:t>Layout</a:t>
            </a:r>
            <a:br>
              <a:rPr lang="nb-NO" sz="900" b="1" dirty="0">
                <a:solidFill>
                  <a:srgbClr val="000000"/>
                </a:solidFill>
                <a:latin typeface="+mn-lt"/>
                <a:ea typeface="Arial" panose="020B0604020202020204" pitchFamily="34" charset="0"/>
              </a:rPr>
            </a:br>
            <a:r>
              <a:rPr lang="nb-NO" sz="900" dirty="0">
                <a:solidFill>
                  <a:srgbClr val="000000"/>
                </a:solidFill>
                <a:latin typeface="+mn-lt"/>
                <a:ea typeface="Arial" panose="020B0604020202020204" pitchFamily="34" charset="0"/>
              </a:rPr>
              <a:t>to view a dropdown menu of possible slide layouts</a:t>
            </a:r>
            <a:endParaRPr lang="nb-NO" sz="900" dirty="0">
              <a:latin typeface="+mn-lt"/>
              <a:ea typeface="Arial" panose="020B060402020202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5"/>
          <a:stretch>
            <a:fillRect/>
          </a:stretch>
        </p:blipFill>
        <p:spPr>
          <a:xfrm>
            <a:off x="2932727" y="484329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6"/>
          <a:stretch>
            <a:fillRect/>
          </a:stretch>
        </p:blipFill>
        <p:spPr>
          <a:xfrm>
            <a:off x="2932727" y="402629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7"/>
          <a:stretch>
            <a:fillRect/>
          </a:stretch>
        </p:blipFill>
        <p:spPr>
          <a:xfrm>
            <a:off x="2935425" y="329314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8"/>
          <a:stretch>
            <a:fillRect/>
          </a:stretch>
        </p:blipFill>
        <p:spPr>
          <a:xfrm>
            <a:off x="2932727" y="2581850"/>
            <a:ext cx="457143" cy="257143"/>
          </a:xfrm>
          <a:prstGeom prst="rect">
            <a:avLst/>
          </a:prstGeom>
        </p:spPr>
      </p:pic>
      <p:pic>
        <p:nvPicPr>
          <p:cNvPr id="25" name="Billede 19">
            <a:extLst>
              <a:ext uri="{FF2B5EF4-FFF2-40B4-BE49-F238E27FC236}">
                <a16:creationId xmlns:a16="http://schemas.microsoft.com/office/drawing/2014/main" id="{7A7FF5D0-B5BD-4319-9EDC-9A1EDCD96EF3}"/>
              </a:ext>
            </a:extLst>
          </p:cNvPr>
          <p:cNvPicPr>
            <a:picLocks noChangeAspect="1"/>
          </p:cNvPicPr>
          <p:nvPr userDrawn="1"/>
        </p:nvPicPr>
        <p:blipFill>
          <a:blip r:embed="rId9"/>
          <a:stretch>
            <a:fillRect/>
          </a:stretch>
        </p:blipFill>
        <p:spPr>
          <a:xfrm>
            <a:off x="7008626" y="1744119"/>
            <a:ext cx="305786" cy="365851"/>
          </a:xfrm>
          <a:prstGeom prst="rect">
            <a:avLst/>
          </a:prstGeom>
        </p:spPr>
      </p:pic>
      <p:pic>
        <p:nvPicPr>
          <p:cNvPr id="32" name="Picture 31">
            <a:extLst>
              <a:ext uri="{FF2B5EF4-FFF2-40B4-BE49-F238E27FC236}">
                <a16:creationId xmlns:a16="http://schemas.microsoft.com/office/drawing/2014/main" id="{260BA6EE-5732-4291-A25B-58FE732DB285}"/>
              </a:ext>
            </a:extLst>
          </p:cNvPr>
          <p:cNvPicPr>
            <a:picLocks noChangeAspect="1"/>
          </p:cNvPicPr>
          <p:nvPr userDrawn="1"/>
        </p:nvPicPr>
        <p:blipFill>
          <a:blip r:embed="rId10"/>
          <a:stretch>
            <a:fillRect/>
          </a:stretch>
        </p:blipFill>
        <p:spPr>
          <a:xfrm>
            <a:off x="6973874" y="2171527"/>
            <a:ext cx="375956" cy="340710"/>
          </a:xfrm>
          <a:prstGeom prst="rect">
            <a:avLst/>
          </a:prstGeom>
        </p:spPr>
      </p:pic>
      <p:pic>
        <p:nvPicPr>
          <p:cNvPr id="33" name="Billede 19">
            <a:extLst>
              <a:ext uri="{FF2B5EF4-FFF2-40B4-BE49-F238E27FC236}">
                <a16:creationId xmlns:a16="http://schemas.microsoft.com/office/drawing/2014/main" id="{58F47304-1D42-42D2-B0CA-AFB08A907D2E}"/>
              </a:ext>
            </a:extLst>
          </p:cNvPr>
          <p:cNvPicPr>
            <a:picLocks noChangeAspect="1"/>
          </p:cNvPicPr>
          <p:nvPr userDrawn="1"/>
        </p:nvPicPr>
        <p:blipFill>
          <a:blip r:embed="rId9"/>
          <a:stretch>
            <a:fillRect/>
          </a:stretch>
        </p:blipFill>
        <p:spPr>
          <a:xfrm>
            <a:off x="10761551" y="5187973"/>
            <a:ext cx="305786" cy="365851"/>
          </a:xfrm>
          <a:prstGeom prst="rect">
            <a:avLst/>
          </a:prstGeom>
        </p:spPr>
      </p:pic>
      <p:grpSp>
        <p:nvGrpSpPr>
          <p:cNvPr id="34" name="Group 33">
            <a:extLst>
              <a:ext uri="{FF2B5EF4-FFF2-40B4-BE49-F238E27FC236}">
                <a16:creationId xmlns:a16="http://schemas.microsoft.com/office/drawing/2014/main" id="{9B7A66A3-6845-4B6A-A7F0-90BC6526A8B5}"/>
              </a:ext>
            </a:extLst>
          </p:cNvPr>
          <p:cNvGrpSpPr/>
          <p:nvPr userDrawn="1"/>
        </p:nvGrpSpPr>
        <p:grpSpPr>
          <a:xfrm>
            <a:off x="10703935" y="5572147"/>
            <a:ext cx="919887" cy="348549"/>
            <a:chOff x="10614863" y="2191288"/>
            <a:chExt cx="1020110" cy="386524"/>
          </a:xfrm>
        </p:grpSpPr>
        <p:pic>
          <p:nvPicPr>
            <p:cNvPr id="35" name="Picture 34">
              <a:extLst>
                <a:ext uri="{FF2B5EF4-FFF2-40B4-BE49-F238E27FC236}">
                  <a16:creationId xmlns:a16="http://schemas.microsoft.com/office/drawing/2014/main" id="{CB49698F-BBDE-4C1E-BF61-F75FE23DBECA}"/>
                </a:ext>
              </a:extLst>
            </p:cNvPr>
            <p:cNvPicPr>
              <a:picLocks noChangeAspect="1"/>
            </p:cNvPicPr>
            <p:nvPr/>
          </p:nvPicPr>
          <p:blipFill rotWithShape="1">
            <a:blip r:embed="rId11"/>
            <a:srcRect r="67593"/>
            <a:stretch/>
          </p:blipFill>
          <p:spPr>
            <a:xfrm>
              <a:off x="10614863" y="2216959"/>
              <a:ext cx="388417" cy="360853"/>
            </a:xfrm>
            <a:prstGeom prst="rect">
              <a:avLst/>
            </a:prstGeom>
          </p:spPr>
        </p:pic>
        <p:pic>
          <p:nvPicPr>
            <p:cNvPr id="36" name="Picture 35">
              <a:extLst>
                <a:ext uri="{FF2B5EF4-FFF2-40B4-BE49-F238E27FC236}">
                  <a16:creationId xmlns:a16="http://schemas.microsoft.com/office/drawing/2014/main" id="{EDFB183B-AA21-423E-B216-E3C1CB293190}"/>
                </a:ext>
              </a:extLst>
            </p:cNvPr>
            <p:cNvPicPr>
              <a:picLocks noChangeAspect="1"/>
            </p:cNvPicPr>
            <p:nvPr/>
          </p:nvPicPr>
          <p:blipFill>
            <a:blip r:embed="rId12"/>
            <a:stretch>
              <a:fillRect/>
            </a:stretch>
          </p:blipFill>
          <p:spPr>
            <a:xfrm>
              <a:off x="10994571" y="2191288"/>
              <a:ext cx="640402" cy="379267"/>
            </a:xfrm>
            <a:prstGeom prst="rect">
              <a:avLst/>
            </a:prstGeom>
          </p:spPr>
        </p:pic>
      </p:grpSp>
    </p:spTree>
    <p:extLst>
      <p:ext uri="{BB962C8B-B14F-4D97-AF65-F5344CB8AC3E}">
        <p14:creationId xmlns:p14="http://schemas.microsoft.com/office/powerpoint/2010/main" val="3477597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genda 4 emner">
    <p:spTree>
      <p:nvGrpSpPr>
        <p:cNvPr id="1" name=""/>
        <p:cNvGrpSpPr/>
        <p:nvPr/>
      </p:nvGrpSpPr>
      <p:grpSpPr>
        <a:xfrm>
          <a:off x="0" y="0"/>
          <a:ext cx="0" cy="0"/>
          <a:chOff x="0" y="0"/>
          <a:chExt cx="0" cy="0"/>
        </a:xfrm>
      </p:grpSpPr>
      <p:pic>
        <p:nvPicPr>
          <p:cNvPr id="28" name="Logo firm" descr="A picture containing drawing&#10;&#10;Description automatically generated">
            <a:extLst>
              <a:ext uri="{FF2B5EF4-FFF2-40B4-BE49-F238E27FC236}">
                <a16:creationId xmlns:a16="http://schemas.microsoft.com/office/drawing/2014/main" id="{EDE2DABF-88D0-4B4F-B1D1-208E8FF5DF47}"/>
              </a:ext>
            </a:extLst>
          </p:cNvPr>
          <p:cNvPicPr>
            <a:picLocks noChangeAspect="1"/>
          </p:cNvPicPr>
          <p:nvPr userDrawn="1"/>
        </p:nvPicPr>
        <p:blipFill>
          <a:blip r:embed="rId2"/>
          <a:stretch>
            <a:fillRect/>
          </a:stretch>
        </p:blipFill>
        <p:spPr>
          <a:xfrm>
            <a:off x="10823384" y="6308395"/>
            <a:ext cx="848992" cy="326093"/>
          </a:xfrm>
          <a:prstGeom prst="rect">
            <a:avLst/>
          </a:prstGeom>
        </p:spPr>
      </p:pic>
      <p:sp>
        <p:nvSpPr>
          <p:cNvPr id="38" name="Overlay TP64">
            <a:extLst>
              <a:ext uri="{FF2B5EF4-FFF2-40B4-BE49-F238E27FC236}">
                <a16:creationId xmlns:a16="http://schemas.microsoft.com/office/drawing/2014/main" id="{B2134D88-E330-4489-BB28-8696262FA323}"/>
              </a:ext>
            </a:extLst>
          </p:cNvPr>
          <p:cNvSpPr>
            <a:spLocks noGrp="1"/>
          </p:cNvSpPr>
          <p:nvPr>
            <p:ph type="body" sz="quarter" idx="48" hasCustomPrompt="1"/>
          </p:nvPr>
        </p:nvSpPr>
        <p:spPr>
          <a:xfrm>
            <a:off x="0" y="1"/>
            <a:ext cx="12192000" cy="3429000"/>
          </a:xfrm>
          <a:solidFill>
            <a:schemeClr val="tx2">
              <a:alpha val="60000"/>
            </a:schemeClr>
          </a:solidFill>
        </p:spPr>
        <p:txBody>
          <a:bodyPr/>
          <a:lstStyle>
            <a:lvl1pPr marL="0" indent="0">
              <a:buNone/>
              <a:defRPr sz="100">
                <a:noFill/>
              </a:defRPr>
            </a:lvl1pPr>
            <a:lvl2pPr>
              <a:defRPr sz="100"/>
            </a:lvl2pPr>
            <a:lvl3pPr>
              <a:defRPr sz="100"/>
            </a:lvl3pPr>
            <a:lvl4pPr>
              <a:defRPr sz="100"/>
            </a:lvl4pPr>
            <a:lvl5pPr>
              <a:defRPr sz="100"/>
            </a:lvl5pPr>
          </a:lstStyle>
          <a:p>
            <a:pPr lvl="0"/>
            <a:r>
              <a:rPr lang="nb-NO" dirty="0"/>
              <a:t>.</a:t>
            </a:r>
            <a:endParaRPr lang="nb-NO"/>
          </a:p>
        </p:txBody>
      </p:sp>
      <p:sp>
        <p:nvSpPr>
          <p:cNvPr id="16" name="Picture Placeholder 15">
            <a:extLst>
              <a:ext uri="{FF2B5EF4-FFF2-40B4-BE49-F238E27FC236}">
                <a16:creationId xmlns:a16="http://schemas.microsoft.com/office/drawing/2014/main" id="{F800806F-9452-4CF6-A959-5F2C4F7F97ED}"/>
              </a:ext>
            </a:extLst>
          </p:cNvPr>
          <p:cNvSpPr>
            <a:spLocks noGrp="1"/>
          </p:cNvSpPr>
          <p:nvPr>
            <p:ph type="pic" sz="quarter" idx="20" hasCustomPrompt="1"/>
          </p:nvPr>
        </p:nvSpPr>
        <p:spPr>
          <a:xfrm>
            <a:off x="0" y="0"/>
            <a:ext cx="12192000" cy="3429000"/>
          </a:xfrm>
        </p:spPr>
        <p:txBody>
          <a:bodyPr lIns="1440000" tIns="72000" rIns="1440000"/>
          <a:lstStyle>
            <a:lvl1pPr marL="0" indent="0" algn="ctr">
              <a:buNone/>
              <a:defRPr>
                <a:solidFill>
                  <a:schemeClr val="bg1"/>
                </a:solidFill>
              </a:defRPr>
            </a:lvl1pPr>
          </a:lstStyle>
          <a:p>
            <a:r>
              <a:rPr lang="nb-NO" dirty="0"/>
              <a:t>Klikk på plassholderen og sett inn bilde via BrandMaster. For å få fargefilter på bildet, høyreklikk på innsatt bilde og velg Plasser lengst bak.</a:t>
            </a:r>
            <a:endParaRPr lang="nb-NO"/>
          </a:p>
        </p:txBody>
      </p:sp>
      <p:sp>
        <p:nvSpPr>
          <p:cNvPr id="2" name="Title 1">
            <a:extLst>
              <a:ext uri="{FF2B5EF4-FFF2-40B4-BE49-F238E27FC236}">
                <a16:creationId xmlns:a16="http://schemas.microsoft.com/office/drawing/2014/main" id="{28907926-B816-475A-B24F-2BF0A8ED6513}"/>
              </a:ext>
            </a:extLst>
          </p:cNvPr>
          <p:cNvSpPr>
            <a:spLocks noGrp="1"/>
          </p:cNvSpPr>
          <p:nvPr>
            <p:ph type="title" hasCustomPrompt="1"/>
          </p:nvPr>
        </p:nvSpPr>
        <p:spPr/>
        <p:txBody>
          <a:bodyPr/>
          <a:lstStyle>
            <a:lvl1pPr>
              <a:defRPr>
                <a:solidFill>
                  <a:schemeClr val="bg1"/>
                </a:solidFill>
              </a:defRPr>
            </a:lvl1pPr>
          </a:lstStyle>
          <a:p>
            <a:r>
              <a:rPr lang="nb-NO" dirty="0"/>
              <a:t>Klikk for å legge til agendatittel</a:t>
            </a:r>
            <a:endParaRPr lang="nb-NO"/>
          </a:p>
        </p:txBody>
      </p:sp>
      <p:sp>
        <p:nvSpPr>
          <p:cNvPr id="25" name="Text Placeholder 2">
            <a:extLst>
              <a:ext uri="{FF2B5EF4-FFF2-40B4-BE49-F238E27FC236}">
                <a16:creationId xmlns:a16="http://schemas.microsoft.com/office/drawing/2014/main" id="{51C89EDF-A386-4C22-88DB-3A9B51F592B8}"/>
              </a:ext>
            </a:extLst>
          </p:cNvPr>
          <p:cNvSpPr>
            <a:spLocks noGrp="1" noChangeAspect="1"/>
          </p:cNvSpPr>
          <p:nvPr>
            <p:ph type="body" sz="quarter" idx="26" hasCustomPrompt="1"/>
          </p:nvPr>
        </p:nvSpPr>
        <p:spPr>
          <a:xfrm>
            <a:off x="1528146" y="2948281"/>
            <a:ext cx="972000" cy="972000"/>
          </a:xfrm>
          <a:prstGeom prst="ellipse">
            <a:avLst/>
          </a:prstGeom>
          <a:solidFill>
            <a:schemeClr val="accent1"/>
          </a:solidFill>
          <a:ln>
            <a:noFill/>
          </a:ln>
        </p:spPr>
        <p:txBody>
          <a:bodyPr anchor="ctr" anchorCtr="0"/>
          <a:lstStyle>
            <a:lvl1pPr marL="0" indent="0" algn="ctr">
              <a:spcBef>
                <a:spcPts val="0"/>
              </a:spcBef>
              <a:buNone/>
              <a:defRPr sz="3200">
                <a:solidFill>
                  <a:schemeClr val="bg1"/>
                </a:solidFill>
              </a:defRPr>
            </a:lvl1pPr>
            <a:lvl2pPr marL="252000" indent="0" algn="ctr">
              <a:buNone/>
              <a:defRPr/>
            </a:lvl2pPr>
            <a:lvl3pPr marL="468000" indent="0" algn="ctr">
              <a:buNone/>
              <a:defRPr/>
            </a:lvl3pPr>
            <a:lvl4pPr marL="648000" indent="0" algn="ctr">
              <a:buNone/>
              <a:defRPr/>
            </a:lvl4pPr>
            <a:lvl5pPr algn="ctr">
              <a:buNone/>
              <a:defRPr/>
            </a:lvl5pPr>
          </a:lstStyle>
          <a:p>
            <a:pPr lvl="0"/>
            <a:r>
              <a:rPr lang="nb-NO" dirty="0"/>
              <a:t>0</a:t>
            </a:r>
            <a:endParaRPr lang="nb-NO"/>
          </a:p>
        </p:txBody>
      </p:sp>
      <p:sp>
        <p:nvSpPr>
          <p:cNvPr id="29" name="Text Placeholder 4">
            <a:extLst>
              <a:ext uri="{FF2B5EF4-FFF2-40B4-BE49-F238E27FC236}">
                <a16:creationId xmlns:a16="http://schemas.microsoft.com/office/drawing/2014/main" id="{ED13F348-1D7B-41BB-B058-9E98C91A9EA4}"/>
              </a:ext>
            </a:extLst>
          </p:cNvPr>
          <p:cNvSpPr>
            <a:spLocks noGrp="1"/>
          </p:cNvSpPr>
          <p:nvPr>
            <p:ph type="body" sz="quarter" idx="27" hasCustomPrompt="1"/>
          </p:nvPr>
        </p:nvSpPr>
        <p:spPr>
          <a:xfrm>
            <a:off x="816376" y="4434349"/>
            <a:ext cx="2386800" cy="1515600"/>
          </a:xfrm>
        </p:spPr>
        <p:txBody>
          <a:bodyPr/>
          <a:lstStyle>
            <a:lvl1pPr marL="0" indent="0" algn="ctr">
              <a:buFont typeface="Arial" panose="020B0604020202020204" pitchFamily="34" charset="0"/>
              <a:buChar char="​"/>
              <a:defRPr sz="1600" b="1" cap="all" baseline="0"/>
            </a:lvl1pPr>
            <a:lvl2pPr marL="0" indent="0" algn="ctr">
              <a:buFont typeface="Arial" panose="020B0604020202020204" pitchFamily="34" charset="0"/>
              <a:buChar char="​"/>
              <a:defRPr sz="1400"/>
            </a:lvl2pPr>
            <a:lvl3pPr marL="180000">
              <a:defRPr sz="1500"/>
            </a:lvl3pPr>
            <a:lvl4pPr marL="324000">
              <a:defRPr sz="1300"/>
            </a:lvl4pPr>
          </a:lstStyle>
          <a:p>
            <a:pPr lvl="0"/>
            <a:r>
              <a:rPr lang="nb-NO" dirty="0"/>
              <a:t>Klikk for å legge til tittel</a:t>
            </a:r>
            <a:endParaRPr lang="nb-NO"/>
          </a:p>
          <a:p>
            <a:pPr lvl="1"/>
            <a:r>
              <a:rPr lang="nb-NO" dirty="0"/>
              <a:t>Second level</a:t>
            </a:r>
            <a:endParaRPr lang="nb-NO"/>
          </a:p>
        </p:txBody>
      </p:sp>
      <p:sp>
        <p:nvSpPr>
          <p:cNvPr id="30" name="Text Placeholder 6">
            <a:extLst>
              <a:ext uri="{FF2B5EF4-FFF2-40B4-BE49-F238E27FC236}">
                <a16:creationId xmlns:a16="http://schemas.microsoft.com/office/drawing/2014/main" id="{F3FE0994-0D41-413C-A9D1-A0D6B7B71905}"/>
              </a:ext>
            </a:extLst>
          </p:cNvPr>
          <p:cNvSpPr>
            <a:spLocks noGrp="1" noChangeAspect="1"/>
          </p:cNvSpPr>
          <p:nvPr>
            <p:ph type="body" sz="quarter" idx="28" hasCustomPrompt="1"/>
          </p:nvPr>
        </p:nvSpPr>
        <p:spPr>
          <a:xfrm>
            <a:off x="4240221" y="2948281"/>
            <a:ext cx="972000" cy="972000"/>
          </a:xfrm>
          <a:prstGeom prst="ellipse">
            <a:avLst/>
          </a:prstGeom>
          <a:solidFill>
            <a:schemeClr val="accent2"/>
          </a:solidFill>
        </p:spPr>
        <p:txBody>
          <a:bodyPr anchor="ctr" anchorCtr="0"/>
          <a:lstStyle>
            <a:lvl1pPr marL="0" indent="0" algn="ctr">
              <a:spcBef>
                <a:spcPts val="0"/>
              </a:spcBef>
              <a:buNone/>
              <a:defRPr sz="3200">
                <a:solidFill>
                  <a:schemeClr val="bg1"/>
                </a:solidFill>
              </a:defRPr>
            </a:lvl1pPr>
          </a:lstStyle>
          <a:p>
            <a:pPr lvl="0"/>
            <a:r>
              <a:rPr lang="nb-NO" dirty="0"/>
              <a:t>0</a:t>
            </a:r>
            <a:endParaRPr lang="nb-NO"/>
          </a:p>
        </p:txBody>
      </p:sp>
      <p:sp>
        <p:nvSpPr>
          <p:cNvPr id="31" name="Text Placeholder 9">
            <a:extLst>
              <a:ext uri="{FF2B5EF4-FFF2-40B4-BE49-F238E27FC236}">
                <a16:creationId xmlns:a16="http://schemas.microsoft.com/office/drawing/2014/main" id="{7951BF69-DA76-45B2-8672-39C3F29A7198}"/>
              </a:ext>
            </a:extLst>
          </p:cNvPr>
          <p:cNvSpPr>
            <a:spLocks noGrp="1"/>
          </p:cNvSpPr>
          <p:nvPr>
            <p:ph type="body" sz="quarter" idx="29" hasCustomPrompt="1"/>
          </p:nvPr>
        </p:nvSpPr>
        <p:spPr>
          <a:xfrm>
            <a:off x="3532821" y="4434349"/>
            <a:ext cx="2386800" cy="1515600"/>
          </a:xfrm>
        </p:spPr>
        <p:txBody>
          <a:bodyPr/>
          <a:lstStyle>
            <a:lvl1pPr marL="0" indent="0" algn="ctr">
              <a:buFont typeface="Arial" panose="020B0604020202020204" pitchFamily="34" charset="0"/>
              <a:buChar char="​"/>
              <a:defRPr b="1" i="0" cap="all" baseline="0"/>
            </a:lvl1pPr>
            <a:lvl2pPr marL="0" indent="0" algn="ctr">
              <a:buFont typeface="Arial" panose="020B0604020202020204" pitchFamily="34" charset="0"/>
              <a:buChar char="​"/>
              <a:defRPr sz="1400"/>
            </a:lvl2pPr>
          </a:lstStyle>
          <a:p>
            <a:pPr lvl="0"/>
            <a:r>
              <a:rPr lang="nb-NO" dirty="0"/>
              <a:t>Klikk for å legge til tittel</a:t>
            </a:r>
            <a:endParaRPr lang="nb-NO"/>
          </a:p>
          <a:p>
            <a:pPr lvl="1"/>
            <a:r>
              <a:rPr lang="nb-NO" dirty="0"/>
              <a:t>Second level</a:t>
            </a:r>
            <a:endParaRPr lang="nb-NO"/>
          </a:p>
        </p:txBody>
      </p:sp>
      <p:sp>
        <p:nvSpPr>
          <p:cNvPr id="32" name="Text Placeholder 12">
            <a:extLst>
              <a:ext uri="{FF2B5EF4-FFF2-40B4-BE49-F238E27FC236}">
                <a16:creationId xmlns:a16="http://schemas.microsoft.com/office/drawing/2014/main" id="{B418E082-2C11-4F3E-B8D1-5D6EB0FDE3CD}"/>
              </a:ext>
            </a:extLst>
          </p:cNvPr>
          <p:cNvSpPr>
            <a:spLocks noGrp="1" noChangeAspect="1"/>
          </p:cNvSpPr>
          <p:nvPr>
            <p:ph type="body" sz="quarter" idx="30" hasCustomPrompt="1"/>
          </p:nvPr>
        </p:nvSpPr>
        <p:spPr>
          <a:xfrm>
            <a:off x="6952296" y="2948281"/>
            <a:ext cx="972000" cy="972000"/>
          </a:xfrm>
          <a:prstGeom prst="ellipse">
            <a:avLst/>
          </a:prstGeom>
          <a:solidFill>
            <a:schemeClr val="tx2"/>
          </a:solidFill>
        </p:spPr>
        <p:txBody>
          <a:bodyPr anchor="ctr" anchorCtr="0"/>
          <a:lstStyle>
            <a:lvl1pPr marL="0" indent="0" algn="ctr">
              <a:spcBef>
                <a:spcPts val="0"/>
              </a:spcBef>
              <a:buNone/>
              <a:defRPr sz="3200">
                <a:solidFill>
                  <a:schemeClr val="bg1"/>
                </a:solidFill>
              </a:defRPr>
            </a:lvl1pPr>
            <a:lvl2pPr marL="252000" indent="0" algn="ctr">
              <a:buNone/>
              <a:defRPr sz="2400"/>
            </a:lvl2pPr>
            <a:lvl3pPr marL="468000" indent="0" algn="ctr">
              <a:buNone/>
              <a:defRPr sz="2400"/>
            </a:lvl3pPr>
            <a:lvl4pPr marL="648000" indent="0" algn="ctr">
              <a:buNone/>
              <a:defRPr sz="2400"/>
            </a:lvl4pPr>
            <a:lvl5pPr algn="ctr">
              <a:buNone/>
              <a:defRPr sz="2400"/>
            </a:lvl5pPr>
          </a:lstStyle>
          <a:p>
            <a:pPr lvl="0"/>
            <a:r>
              <a:rPr lang="nb-NO" dirty="0"/>
              <a:t>0</a:t>
            </a:r>
            <a:endParaRPr lang="nb-NO"/>
          </a:p>
        </p:txBody>
      </p:sp>
      <p:sp>
        <p:nvSpPr>
          <p:cNvPr id="33" name="Text Placeholder 18">
            <a:extLst>
              <a:ext uri="{FF2B5EF4-FFF2-40B4-BE49-F238E27FC236}">
                <a16:creationId xmlns:a16="http://schemas.microsoft.com/office/drawing/2014/main" id="{846C2C60-D41B-4DE6-A0AE-9DD358749D4F}"/>
              </a:ext>
            </a:extLst>
          </p:cNvPr>
          <p:cNvSpPr>
            <a:spLocks noGrp="1"/>
          </p:cNvSpPr>
          <p:nvPr>
            <p:ph type="body" sz="quarter" idx="31" hasCustomPrompt="1"/>
          </p:nvPr>
        </p:nvSpPr>
        <p:spPr>
          <a:xfrm>
            <a:off x="6238787" y="4434349"/>
            <a:ext cx="2386800" cy="1515600"/>
          </a:xfrm>
        </p:spPr>
        <p:txBody>
          <a:bodyPr/>
          <a:lstStyle>
            <a:lvl1pPr marL="0" indent="0" algn="ctr">
              <a:spcBef>
                <a:spcPts val="0"/>
              </a:spcBef>
              <a:buFont typeface="Arial" panose="020B0604020202020204" pitchFamily="34" charset="0"/>
              <a:buChar char="​"/>
              <a:defRPr b="1" cap="all" baseline="0"/>
            </a:lvl1pPr>
            <a:lvl2pPr marL="0" indent="0" algn="ctr">
              <a:buFont typeface="Arial" panose="020B0604020202020204" pitchFamily="34" charset="0"/>
              <a:buChar char="​"/>
              <a:defRPr sz="1400"/>
            </a:lvl2pPr>
            <a:lvl3pPr marL="468000" indent="0">
              <a:buNone/>
              <a:defRPr/>
            </a:lvl3pPr>
          </a:lstStyle>
          <a:p>
            <a:pPr lvl="0"/>
            <a:r>
              <a:rPr lang="nb-NO" dirty="0"/>
              <a:t>Klikk for å legge til tittel</a:t>
            </a:r>
            <a:endParaRPr lang="nb-NO"/>
          </a:p>
          <a:p>
            <a:pPr lvl="1"/>
            <a:r>
              <a:rPr lang="nb-NO" dirty="0"/>
              <a:t>Second level</a:t>
            </a:r>
            <a:endParaRPr lang="nb-NO"/>
          </a:p>
        </p:txBody>
      </p:sp>
      <p:sp>
        <p:nvSpPr>
          <p:cNvPr id="34" name="Text Placeholder 20">
            <a:extLst>
              <a:ext uri="{FF2B5EF4-FFF2-40B4-BE49-F238E27FC236}">
                <a16:creationId xmlns:a16="http://schemas.microsoft.com/office/drawing/2014/main" id="{4A7E138F-7937-4A28-92C1-60F5878D4137}"/>
              </a:ext>
            </a:extLst>
          </p:cNvPr>
          <p:cNvSpPr>
            <a:spLocks noGrp="1" noChangeAspect="1"/>
          </p:cNvSpPr>
          <p:nvPr>
            <p:ph type="body" sz="quarter" idx="32" hasCustomPrompt="1"/>
          </p:nvPr>
        </p:nvSpPr>
        <p:spPr>
          <a:xfrm>
            <a:off x="9664372" y="2948281"/>
            <a:ext cx="972000" cy="972000"/>
          </a:xfrm>
          <a:prstGeom prst="ellipse">
            <a:avLst/>
          </a:prstGeom>
          <a:solidFill>
            <a:schemeClr val="accent5"/>
          </a:solidFill>
        </p:spPr>
        <p:txBody>
          <a:bodyPr anchor="ctr" anchorCtr="0"/>
          <a:lstStyle>
            <a:lvl1pPr marL="0" indent="0" algn="ctr">
              <a:buNone/>
              <a:defRPr sz="3200">
                <a:solidFill>
                  <a:schemeClr val="bg1"/>
                </a:solidFill>
              </a:defRPr>
            </a:lvl1pPr>
            <a:lvl2pPr marL="252000" indent="0">
              <a:buNone/>
              <a:defRPr sz="2400"/>
            </a:lvl2pPr>
            <a:lvl3pPr marL="468000" indent="0">
              <a:buNone/>
              <a:defRPr sz="2400"/>
            </a:lvl3pPr>
            <a:lvl4pPr marL="648000" indent="0">
              <a:buNone/>
              <a:defRPr sz="2400"/>
            </a:lvl4pPr>
            <a:lvl5pPr>
              <a:buNone/>
              <a:defRPr sz="2400"/>
            </a:lvl5pPr>
          </a:lstStyle>
          <a:p>
            <a:pPr lvl="0"/>
            <a:r>
              <a:rPr lang="nb-NO" dirty="0"/>
              <a:t>0</a:t>
            </a:r>
            <a:endParaRPr lang="nb-NO"/>
          </a:p>
        </p:txBody>
      </p:sp>
      <p:sp>
        <p:nvSpPr>
          <p:cNvPr id="35" name="Text Placeholder 28">
            <a:extLst>
              <a:ext uri="{FF2B5EF4-FFF2-40B4-BE49-F238E27FC236}">
                <a16:creationId xmlns:a16="http://schemas.microsoft.com/office/drawing/2014/main" id="{3F07CFE4-D08E-4F7D-B864-0CA850C62984}"/>
              </a:ext>
            </a:extLst>
          </p:cNvPr>
          <p:cNvSpPr>
            <a:spLocks noGrp="1"/>
          </p:cNvSpPr>
          <p:nvPr>
            <p:ph type="body" sz="quarter" idx="33" hasCustomPrompt="1"/>
          </p:nvPr>
        </p:nvSpPr>
        <p:spPr>
          <a:xfrm>
            <a:off x="8960300" y="4434349"/>
            <a:ext cx="2386800" cy="1515600"/>
          </a:xfrm>
        </p:spPr>
        <p:txBody>
          <a:bodyPr/>
          <a:lstStyle>
            <a:lvl1pPr marL="0" indent="0" algn="ctr">
              <a:buFont typeface="Arial" panose="020B0604020202020204" pitchFamily="34" charset="0"/>
              <a:buChar char="​"/>
              <a:defRPr b="1" cap="all" baseline="0"/>
            </a:lvl1pPr>
            <a:lvl2pPr marL="0" indent="0" algn="ctr">
              <a:buFont typeface="Arial" panose="020B0604020202020204" pitchFamily="34" charset="0"/>
              <a:buChar char="​"/>
              <a:defRPr sz="1400"/>
            </a:lvl2pPr>
          </a:lstStyle>
          <a:p>
            <a:pPr lvl="0"/>
            <a:r>
              <a:rPr lang="nb-NO" dirty="0"/>
              <a:t>Klikk for å legge til tittel</a:t>
            </a:r>
            <a:endParaRPr lang="nb-NO"/>
          </a:p>
          <a:p>
            <a:pPr lvl="1"/>
            <a:r>
              <a:rPr lang="nb-NO" dirty="0"/>
              <a:t>Second level</a:t>
            </a:r>
            <a:endParaRPr lang="nb-NO"/>
          </a:p>
        </p:txBody>
      </p:sp>
      <p:sp>
        <p:nvSpPr>
          <p:cNvPr id="19" name="Marker top TP18">
            <a:extLst>
              <a:ext uri="{FF2B5EF4-FFF2-40B4-BE49-F238E27FC236}">
                <a16:creationId xmlns:a16="http://schemas.microsoft.com/office/drawing/2014/main" id="{1B1603AF-043C-4889-8592-8033B7CA2924}"/>
              </a:ext>
            </a:extLst>
          </p:cNvPr>
          <p:cNvSpPr>
            <a:spLocks noGrp="1"/>
          </p:cNvSpPr>
          <p:nvPr>
            <p:ph type="body" sz="quarter" idx="46" hasCustomPrompt="1"/>
          </p:nvPr>
        </p:nvSpPr>
        <p:spPr bwMode="gray">
          <a:xfrm>
            <a:off x="788400" y="0"/>
            <a:ext cx="169200" cy="564762"/>
          </a:xfrm>
          <a:custGeom>
            <a:avLst/>
            <a:gdLst>
              <a:gd name="connsiteX0" fmla="*/ 0 w 169200"/>
              <a:gd name="connsiteY0" fmla="*/ 0 h 564762"/>
              <a:gd name="connsiteX1" fmla="*/ 169200 w 169200"/>
              <a:gd name="connsiteY1" fmla="*/ 0 h 564762"/>
              <a:gd name="connsiteX2" fmla="*/ 169200 w 169200"/>
              <a:gd name="connsiteY2" fmla="*/ 444788 h 564762"/>
              <a:gd name="connsiteX3" fmla="*/ 0 w 169200"/>
              <a:gd name="connsiteY3" fmla="*/ 564762 h 564762"/>
            </a:gdLst>
            <a:ahLst/>
            <a:cxnLst>
              <a:cxn ang="0">
                <a:pos x="connsiteX0" y="connsiteY0"/>
              </a:cxn>
              <a:cxn ang="0">
                <a:pos x="connsiteX1" y="connsiteY1"/>
              </a:cxn>
              <a:cxn ang="0">
                <a:pos x="connsiteX2" y="connsiteY2"/>
              </a:cxn>
              <a:cxn ang="0">
                <a:pos x="connsiteX3" y="connsiteY3"/>
              </a:cxn>
            </a:cxnLst>
            <a:rect l="l" t="t" r="r" b="b"/>
            <a:pathLst>
              <a:path w="169200" h="564762">
                <a:moveTo>
                  <a:pt x="0" y="0"/>
                </a:moveTo>
                <a:lnTo>
                  <a:pt x="169200" y="0"/>
                </a:lnTo>
                <a:lnTo>
                  <a:pt x="169200" y="444788"/>
                </a:lnTo>
                <a:lnTo>
                  <a:pt x="0" y="564762"/>
                </a:lnTo>
                <a:close/>
              </a:path>
            </a:pathLst>
          </a:custGeom>
          <a:solidFill>
            <a:srgbClr val="ED1A3B"/>
          </a:solidFill>
        </p:spPr>
        <p:txBody>
          <a:bodyPr wrap="square">
            <a:noAutofit/>
          </a:bodyPr>
          <a:lstStyle>
            <a:lvl1pPr marL="0" indent="0">
              <a:buNone/>
              <a:defRPr sz="100">
                <a:noFill/>
              </a:defRPr>
            </a:lvl1pPr>
          </a:lstStyle>
          <a:p>
            <a:pPr lvl="0"/>
            <a:r>
              <a:rPr lang="nb-NO" dirty="0"/>
              <a:t>.</a:t>
            </a:r>
            <a:endParaRPr lang="nb-NO"/>
          </a:p>
        </p:txBody>
      </p:sp>
      <p:sp>
        <p:nvSpPr>
          <p:cNvPr id="20" name="Freeform: Shape 19">
            <a:extLst>
              <a:ext uri="{FF2B5EF4-FFF2-40B4-BE49-F238E27FC236}">
                <a16:creationId xmlns:a16="http://schemas.microsoft.com/office/drawing/2014/main" id="{A6C6BD11-AB5C-46DA-8D90-F547C84A5114}"/>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sp>
        <p:nvSpPr>
          <p:cNvPr id="3" name="Footer Placeholder 2">
            <a:extLst>
              <a:ext uri="{FF2B5EF4-FFF2-40B4-BE49-F238E27FC236}">
                <a16:creationId xmlns:a16="http://schemas.microsoft.com/office/drawing/2014/main" id="{4643136F-12CD-4424-8DAF-E58627E536F5}"/>
              </a:ext>
            </a:extLst>
          </p:cNvPr>
          <p:cNvSpPr>
            <a:spLocks noGrp="1"/>
          </p:cNvSpPr>
          <p:nvPr>
            <p:ph type="ftr" sz="quarter" idx="10"/>
          </p:nvPr>
        </p:nvSpPr>
        <p:spPr/>
        <p:txBody>
          <a:bodyPr/>
          <a:lstStyle/>
          <a:p>
            <a:endParaRPr lang="nb-NO" dirty="0"/>
          </a:p>
        </p:txBody>
      </p:sp>
      <p:sp>
        <p:nvSpPr>
          <p:cNvPr id="4" name="Date Placeholder 3">
            <a:extLst>
              <a:ext uri="{FF2B5EF4-FFF2-40B4-BE49-F238E27FC236}">
                <a16:creationId xmlns:a16="http://schemas.microsoft.com/office/drawing/2014/main" id="{0A5165B1-56E6-447B-B111-A4601B5E546D}"/>
              </a:ext>
            </a:extLst>
          </p:cNvPr>
          <p:cNvSpPr>
            <a:spLocks noGrp="1"/>
          </p:cNvSpPr>
          <p:nvPr>
            <p:ph type="dt" sz="half" idx="11"/>
          </p:nvPr>
        </p:nvSpPr>
        <p:spPr/>
        <p:txBody>
          <a:bodyPr/>
          <a:lstStyle/>
          <a:p>
            <a:endParaRPr lang="nb-NO" dirty="0"/>
          </a:p>
        </p:txBody>
      </p:sp>
      <p:sp>
        <p:nvSpPr>
          <p:cNvPr id="5" name="Slide Number Placeholder 4">
            <a:extLst>
              <a:ext uri="{FF2B5EF4-FFF2-40B4-BE49-F238E27FC236}">
                <a16:creationId xmlns:a16="http://schemas.microsoft.com/office/drawing/2014/main" id="{C7BDA92B-704D-4420-BCD8-EE377B6A189E}"/>
              </a:ext>
            </a:extLst>
          </p:cNvPr>
          <p:cNvSpPr>
            <a:spLocks noGrp="1"/>
          </p:cNvSpPr>
          <p:nvPr>
            <p:ph type="sldNum" sz="quarter" idx="12"/>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
        <p:nvSpPr>
          <p:cNvPr id="24" name="Rectangle 23">
            <a:extLst>
              <a:ext uri="{FF2B5EF4-FFF2-40B4-BE49-F238E27FC236}">
                <a16:creationId xmlns:a16="http://schemas.microsoft.com/office/drawing/2014/main" id="{A958EB4B-8B03-40A0-8204-3FE9A2F39820}"/>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solidFill>
                  <a:schemeClr val="tx1"/>
                </a:solidFill>
                <a:effectLst/>
              </a:rPr>
              <a:t>For å få fargefilter på bildet: </a:t>
            </a:r>
            <a:r>
              <a:rPr kumimoji="0" lang="nb-NO" sz="1200" b="0" i="0" u="none" strike="noStrike" cap="none" normalizeH="0" baseline="0" dirty="0">
                <a:ln>
                  <a:noFill/>
                </a:ln>
                <a:solidFill>
                  <a:schemeClr val="tx1"/>
                </a:solidFill>
                <a:effectLst/>
              </a:rPr>
              <a:t>Sett inn bilde først, høyreklikk på bildet, velg </a:t>
            </a:r>
            <a:r>
              <a:rPr kumimoji="0" lang="nb-NO" sz="1200" b="1" i="0" u="none" strike="noStrike" cap="none" normalizeH="0" baseline="0" dirty="0">
                <a:ln>
                  <a:noFill/>
                </a:ln>
                <a:solidFill>
                  <a:schemeClr val="tx1"/>
                </a:solidFill>
                <a:effectLst/>
              </a:rPr>
              <a:t>Plasser lengst bak.</a:t>
            </a:r>
            <a:r>
              <a:rPr kumimoji="0" lang="nb-NO" sz="1200" b="0" i="0" u="none" strike="noStrike" cap="none" normalizeH="0" baseline="0" dirty="0">
                <a:ln>
                  <a:noFill/>
                </a:ln>
                <a:solidFill>
                  <a:schemeClr val="tx1"/>
                </a:solidFill>
                <a:effectLst/>
              </a:rPr>
              <a:t> </a:t>
            </a:r>
            <a:endParaRPr lang="nb-NO"/>
          </a:p>
        </p:txBody>
      </p:sp>
    </p:spTree>
    <p:extLst>
      <p:ext uri="{BB962C8B-B14F-4D97-AF65-F5344CB8AC3E}">
        <p14:creationId xmlns:p14="http://schemas.microsoft.com/office/powerpoint/2010/main" val="11142834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nb-NO" sz="4400" b="0" noProof="0" dirty="0">
                <a:solidFill>
                  <a:schemeClr val="bg1"/>
                </a:solidFill>
              </a:rPr>
              <a:t>If you see any </a:t>
            </a:r>
            <a:r>
              <a:rPr lang="nb-NO" sz="4400" b="1" i="1" noProof="0" dirty="0">
                <a:solidFill>
                  <a:schemeClr val="bg1"/>
                </a:solidFill>
              </a:rPr>
              <a:t>layouts after this </a:t>
            </a:r>
            <a:r>
              <a:rPr lang="nb-NO" sz="4400" b="0" i="0" noProof="0" dirty="0">
                <a:solidFill>
                  <a:schemeClr val="bg1"/>
                </a:solidFill>
              </a:rPr>
              <a:t>one</a:t>
            </a:r>
            <a:r>
              <a:rPr lang="nb-NO" sz="4400" b="1" i="1" noProof="0" dirty="0">
                <a:solidFill>
                  <a:schemeClr val="bg1"/>
                </a:solidFill>
              </a:rPr>
              <a:t>,</a:t>
            </a:r>
            <a:br>
              <a:rPr lang="nb-NO" sz="4400" b="0" i="0" noProof="0" dirty="0">
                <a:solidFill>
                  <a:schemeClr val="bg1"/>
                </a:solidFill>
              </a:rPr>
            </a:br>
            <a:r>
              <a:rPr lang="nb-NO" sz="4400" b="0" noProof="0" dirty="0">
                <a:solidFill>
                  <a:schemeClr val="bg1"/>
                </a:solidFill>
              </a:rPr>
              <a:t>do not use them. These layouts </a:t>
            </a:r>
            <a:r>
              <a:rPr lang="nb-NO" sz="4400" b="1" i="1" u="none" noProof="0" dirty="0">
                <a:solidFill>
                  <a:schemeClr val="bg1"/>
                </a:solidFill>
              </a:rPr>
              <a:t>are not </a:t>
            </a:r>
            <a:r>
              <a:rPr lang="nb-NO" sz="4400" b="0" noProof="0" dirty="0">
                <a:solidFill>
                  <a:schemeClr val="bg1"/>
                </a:solidFill>
              </a:rPr>
              <a:t>part of our corporate template.</a:t>
            </a:r>
            <a:br>
              <a:rPr lang="nb-NO" sz="2800" b="0" noProof="0" dirty="0">
                <a:solidFill>
                  <a:schemeClr val="bg1"/>
                </a:solidFill>
              </a:rPr>
            </a:br>
            <a:br>
              <a:rPr lang="nb-NO" sz="2800" b="0" noProof="0" dirty="0">
                <a:solidFill>
                  <a:schemeClr val="bg1"/>
                </a:solidFill>
              </a:rPr>
            </a:br>
            <a:endParaRPr lang="nb-NO"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nb-NO"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nb-NO" sz="13800" b="1" i="1" noProof="0" dirty="0">
                <a:solidFill>
                  <a:schemeClr val="bg1"/>
                </a:solidFill>
              </a:rPr>
              <a:t>Do not use </a:t>
            </a:r>
            <a:endParaRPr lang="nb-NO"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nb-NO" sz="2000" b="0" noProof="0" dirty="0">
                <a:solidFill>
                  <a:schemeClr val="bg1"/>
                </a:solidFill>
              </a:rPr>
              <a:t>Due to PowerPoint’s standard Copy/Paste functionality extra undesirable layouts can appear.</a:t>
            </a:r>
            <a:endParaRPr lang="nb-NO"/>
          </a:p>
          <a:p>
            <a:pPr marL="0" marR="0" indent="0" algn="ctr" fontAlgn="auto">
              <a:lnSpc>
                <a:spcPct val="100000"/>
              </a:lnSpc>
              <a:spcBef>
                <a:spcPts val="600"/>
              </a:spcBef>
              <a:spcAft>
                <a:spcPts val="0"/>
              </a:spcAft>
              <a:buClr>
                <a:srgbClr val="003755"/>
              </a:buClr>
              <a:buSzTx/>
              <a:buFontTx/>
              <a:buNone/>
              <a:tabLst/>
            </a:pPr>
            <a:r>
              <a:rPr lang="nb-NO" sz="2000" b="0" noProof="0" dirty="0">
                <a:solidFill>
                  <a:schemeClr val="bg1"/>
                </a:solidFill>
              </a:rPr>
              <a:t>Also notice: Layouts after this might contain potential confidential information.</a:t>
            </a:r>
            <a:br>
              <a:rPr lang="nb-NO" sz="1800" b="0" noProof="0" dirty="0">
                <a:solidFill>
                  <a:schemeClr val="bg1"/>
                </a:solidFill>
              </a:rPr>
            </a:br>
            <a:endParaRPr lang="nb-NO"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nb-NO" smtClean="0"/>
              <a:t>30. januar 2023</a:t>
            </a:fld>
            <a:endParaRPr lang="nb-NO"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nb-NO"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nb-NO" smtClean="0"/>
              <a:pPr/>
              <a:t>‹#›</a:t>
            </a:fld>
            <a:endParaRPr lang="nb-NO" dirty="0"/>
          </a:p>
        </p:txBody>
      </p:sp>
    </p:spTree>
    <p:extLst>
      <p:ext uri="{BB962C8B-B14F-4D97-AF65-F5344CB8AC3E}">
        <p14:creationId xmlns:p14="http://schemas.microsoft.com/office/powerpoint/2010/main" val="42593379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1070F-B7A4-4798-9E4F-D29EAA067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4EBD9C-FBF2-4CAA-A4BC-907D78D61D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92D105-D4E4-4852-9B5F-86BFAB0F52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E83D05-8D2E-45AF-BE5F-E3689E7A3E55}"/>
              </a:ext>
            </a:extLst>
          </p:cNvPr>
          <p:cNvSpPr>
            <a:spLocks noGrp="1"/>
          </p:cNvSpPr>
          <p:nvPr>
            <p:ph type="dt" sz="half" idx="10"/>
          </p:nvPr>
        </p:nvSpPr>
        <p:spPr/>
        <p:txBody>
          <a:bodyPr/>
          <a:lstStyle/>
          <a:p>
            <a:r>
              <a:rPr lang="nb-NO"/>
              <a:t>Strategisk Utviklingsanalyse</a:t>
            </a:r>
            <a:endParaRPr lang="nb-NO" dirty="0"/>
          </a:p>
        </p:txBody>
      </p:sp>
      <p:sp>
        <p:nvSpPr>
          <p:cNvPr id="6" name="Footer Placeholder 5">
            <a:extLst>
              <a:ext uri="{FF2B5EF4-FFF2-40B4-BE49-F238E27FC236}">
                <a16:creationId xmlns:a16="http://schemas.microsoft.com/office/drawing/2014/main" id="{D64200B1-2F65-4DF4-BB4E-C57AEFE291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97D68-A626-4A45-99CF-1217C4A4C4A8}"/>
              </a:ext>
            </a:extLst>
          </p:cNvPr>
          <p:cNvSpPr>
            <a:spLocks noGrp="1"/>
          </p:cNvSpPr>
          <p:nvPr>
            <p:ph type="sldNum" sz="quarter" idx="12"/>
          </p:nvPr>
        </p:nvSpPr>
        <p:spPr/>
        <p:txBody>
          <a:bodyPr/>
          <a:lstStyle/>
          <a:p>
            <a:r>
              <a:rPr lang="nb-NO"/>
              <a:t>Side </a:t>
            </a:r>
            <a:fld id="{419C50E5-A509-41CA-8368-A4415D064425}" type="slidenum">
              <a:rPr lang="nb-NO" smtClean="0"/>
              <a:pPr/>
              <a:t>‹#›</a:t>
            </a:fld>
            <a:endParaRPr lang="nb-NO"/>
          </a:p>
          <a:p>
            <a:endParaRPr lang="nb-NO"/>
          </a:p>
        </p:txBody>
      </p:sp>
    </p:spTree>
    <p:extLst>
      <p:ext uri="{BB962C8B-B14F-4D97-AF65-F5344CB8AC3E}">
        <p14:creationId xmlns:p14="http://schemas.microsoft.com/office/powerpoint/2010/main" val="38335801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Heading og tekstfelt. 1 spalte">
    <p:bg bwMode="gray">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C134E2B-56D6-4554-B4FD-76E3FAA6B9E8}"/>
              </a:ext>
            </a:extLst>
          </p:cNvPr>
          <p:cNvSpPr>
            <a:spLocks noGrp="1"/>
          </p:cNvSpPr>
          <p:nvPr>
            <p:ph type="title" hasCustomPrompt="1"/>
          </p:nvPr>
        </p:nvSpPr>
        <p:spPr/>
        <p:txBody>
          <a:bodyPr/>
          <a:lstStyle>
            <a:lvl1pPr>
              <a:defRPr/>
            </a:lvl1pPr>
          </a:lstStyle>
          <a:p>
            <a:r>
              <a:rPr lang="nb-NO" dirty="0"/>
              <a:t>Klikk for å legge til en tittel</a:t>
            </a:r>
          </a:p>
        </p:txBody>
      </p:sp>
      <p:sp>
        <p:nvSpPr>
          <p:cNvPr id="5" name="Subtitle 2"/>
          <p:cNvSpPr>
            <a:spLocks noGrp="1"/>
          </p:cNvSpPr>
          <p:nvPr>
            <p:ph type="subTitle" idx="1" hasCustomPrompt="1"/>
          </p:nvPr>
        </p:nvSpPr>
        <p:spPr bwMode="gray">
          <a:xfrm>
            <a:off x="431799" y="1429410"/>
            <a:ext cx="11325600" cy="221599"/>
          </a:xfrm>
          <a:prstGeom prst="rect">
            <a:avLst/>
          </a:prstGeom>
        </p:spPr>
        <p:txBody>
          <a:bodyPr wrap="square" lIns="0" tIns="0" rIns="0" bIns="0" anchor="t">
            <a:no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8" name="Content Placeholder 7"/>
          <p:cNvSpPr>
            <a:spLocks noGrp="1"/>
          </p:cNvSpPr>
          <p:nvPr>
            <p:ph sz="quarter" idx="16" hasCustomPrompt="1"/>
          </p:nvPr>
        </p:nvSpPr>
        <p:spPr>
          <a:xfrm>
            <a:off x="431805" y="1836000"/>
            <a:ext cx="11325600" cy="4003300"/>
          </a:xfrm>
        </p:spPr>
        <p:txBody>
          <a:bodyPr/>
          <a:lstStyle>
            <a:lvl1pPr>
              <a:defRPr/>
            </a:lvl1pPr>
          </a:lstStyle>
          <a:p>
            <a:pPr lvl="0"/>
            <a:r>
              <a:rPr lang="nb-NO" dirty="0"/>
              <a:t>Klikk for å legge til tekst</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3" name="Date Placeholder 2"/>
          <p:cNvSpPr>
            <a:spLocks noGrp="1"/>
          </p:cNvSpPr>
          <p:nvPr>
            <p:ph type="dt" sz="half" idx="14"/>
          </p:nvPr>
        </p:nvSpPr>
        <p:spPr/>
        <p:txBody>
          <a:bodyPr/>
          <a:lstStyle/>
          <a:p>
            <a:endParaRPr lang="nb-NO" dirty="0"/>
          </a:p>
        </p:txBody>
      </p:sp>
      <p:sp>
        <p:nvSpPr>
          <p:cNvPr id="4" name="FLD_ClientNamePresentationTitle"/>
          <p:cNvSpPr>
            <a:spLocks noGrp="1"/>
          </p:cNvSpPr>
          <p:nvPr>
            <p:ph type="ftr" sz="quarter" idx="15"/>
          </p:nvPr>
        </p:nvSpPr>
        <p:spPr/>
        <p:txBody>
          <a:bodyPr/>
          <a:lstStyle/>
          <a:p>
            <a:r>
              <a:rPr lang="nb-NO"/>
              <a:t>Kundenavn/mottaker - Tittel </a:t>
            </a:r>
            <a:endParaRPr lang="nb-NO" dirty="0"/>
          </a:p>
        </p:txBody>
      </p:sp>
      <p:sp>
        <p:nvSpPr>
          <p:cNvPr id="10" name="Slide Number Placeholder 7"/>
          <p:cNvSpPr>
            <a:spLocks noGrp="1"/>
          </p:cNvSpPr>
          <p:nvPr>
            <p:ph type="sldNum" sz="quarter" idx="19"/>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4555338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Heading og graf">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BE0F94-A263-4B10-B01B-D1EC9ED28A77}"/>
              </a:ext>
            </a:extLst>
          </p:cNvPr>
          <p:cNvSpPr>
            <a:spLocks noGrp="1"/>
          </p:cNvSpPr>
          <p:nvPr>
            <p:ph type="title" hasCustomPrompt="1"/>
          </p:nvPr>
        </p:nvSpPr>
        <p:spPr/>
        <p:txBody>
          <a:bodyPr/>
          <a:lstStyle>
            <a:lvl1pPr>
              <a:defRPr/>
            </a:lvl1pPr>
          </a:lstStyle>
          <a:p>
            <a:r>
              <a:rPr lang="nb-NO" dirty="0"/>
              <a:t>Klikk for å legge til en tittel</a:t>
            </a:r>
          </a:p>
        </p:txBody>
      </p:sp>
      <p:sp>
        <p:nvSpPr>
          <p:cNvPr id="6" name="Subtitle 2"/>
          <p:cNvSpPr>
            <a:spLocks noGrp="1"/>
          </p:cNvSpPr>
          <p:nvPr>
            <p:ph type="subTitle" idx="1" hasCustomPrompt="1"/>
          </p:nvPr>
        </p:nvSpPr>
        <p:spPr bwMode="gray">
          <a:xfrm>
            <a:off x="431799" y="1429200"/>
            <a:ext cx="11325600" cy="221599"/>
          </a:xfrm>
          <a:prstGeom prst="rect">
            <a:avLst/>
          </a:prstGeom>
        </p:spPr>
        <p:txBody>
          <a:bodyPr wrap="square" lIns="0" tIns="0" rIns="0" bIns="0" anchor="t">
            <a:spAutoFit/>
          </a:bodyPr>
          <a:lstStyle>
            <a:lvl1pPr marL="0" indent="0" algn="l">
              <a:lnSpc>
                <a:spcPct val="80000"/>
              </a:lnSpc>
              <a:spcAft>
                <a:spcPts val="0"/>
              </a:spcAft>
              <a:buNone/>
              <a:defRPr sz="1800" b="0" cap="all" baseline="0">
                <a:solidFill>
                  <a:schemeClr val="tx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p>
        </p:txBody>
      </p:sp>
      <p:sp>
        <p:nvSpPr>
          <p:cNvPr id="9" name="Text Placeholder 9"/>
          <p:cNvSpPr>
            <a:spLocks noGrp="1"/>
          </p:cNvSpPr>
          <p:nvPr>
            <p:ph type="body" sz="quarter" idx="19" hasCustomPrompt="1"/>
          </p:nvPr>
        </p:nvSpPr>
        <p:spPr>
          <a:xfrm>
            <a:off x="431800" y="1836738"/>
            <a:ext cx="11325600" cy="360000"/>
          </a:xfrm>
        </p:spPr>
        <p:txBody>
          <a:bodyPr/>
          <a:lstStyle>
            <a:lvl1pPr marL="0" indent="0">
              <a:buNone/>
              <a:defRPr>
                <a:solidFill>
                  <a:schemeClr val="tx2"/>
                </a:solidFill>
              </a:defRPr>
            </a:lvl1pPr>
            <a:lvl2pPr marL="468000" indent="0">
              <a:buNone/>
              <a:defRPr/>
            </a:lvl2pPr>
          </a:lstStyle>
          <a:p>
            <a:pPr lvl="0"/>
            <a:r>
              <a:rPr lang="nb-NO" dirty="0"/>
              <a:t>Klikk for å legge til diagramtittel</a:t>
            </a:r>
          </a:p>
        </p:txBody>
      </p:sp>
      <p:sp>
        <p:nvSpPr>
          <p:cNvPr id="8" name="Chart Placeholder 11"/>
          <p:cNvSpPr>
            <a:spLocks noGrp="1"/>
          </p:cNvSpPr>
          <p:nvPr>
            <p:ph type="chart" sz="quarter" idx="20" hasCustomPrompt="1"/>
          </p:nvPr>
        </p:nvSpPr>
        <p:spPr>
          <a:xfrm>
            <a:off x="431801" y="2196738"/>
            <a:ext cx="11325600" cy="3633994"/>
          </a:xfrm>
        </p:spPr>
        <p:txBody>
          <a:bodyPr tIns="720000" anchor="ctr" anchorCtr="0"/>
          <a:lstStyle>
            <a:lvl1pPr marL="0" indent="0" algn="ctr">
              <a:buNone/>
              <a:defRPr/>
            </a:lvl1pPr>
          </a:lstStyle>
          <a:p>
            <a:r>
              <a:rPr lang="nb-NO" dirty="0"/>
              <a:t>Klikk på plassholderen og velg BDO tab for å sette inn diagram via </a:t>
            </a:r>
            <a:r>
              <a:rPr lang="nb-NO" dirty="0" err="1"/>
              <a:t>Corporate</a:t>
            </a:r>
            <a:r>
              <a:rPr lang="nb-NO" dirty="0"/>
              <a:t> Charts </a:t>
            </a:r>
          </a:p>
        </p:txBody>
      </p:sp>
      <p:sp>
        <p:nvSpPr>
          <p:cNvPr id="3" name="Date Placeholder 2"/>
          <p:cNvSpPr>
            <a:spLocks noGrp="1"/>
          </p:cNvSpPr>
          <p:nvPr>
            <p:ph type="dt" sz="half" idx="21"/>
          </p:nvPr>
        </p:nvSpPr>
        <p:spPr/>
        <p:txBody>
          <a:bodyPr/>
          <a:lstStyle/>
          <a:p>
            <a:endParaRPr lang="nb-NO" dirty="0"/>
          </a:p>
        </p:txBody>
      </p:sp>
      <p:sp>
        <p:nvSpPr>
          <p:cNvPr id="4" name="FLD_ClientNamePresentationTitle"/>
          <p:cNvSpPr>
            <a:spLocks noGrp="1"/>
          </p:cNvSpPr>
          <p:nvPr>
            <p:ph type="ftr" sz="quarter" idx="22"/>
          </p:nvPr>
        </p:nvSpPr>
        <p:spPr/>
        <p:txBody>
          <a:bodyPr/>
          <a:lstStyle/>
          <a:p>
            <a:r>
              <a:rPr lang="nb-NO"/>
              <a:t>Kundenavn/mottaker - Tittel </a:t>
            </a:r>
            <a:endParaRPr lang="nb-NO" dirty="0"/>
          </a:p>
        </p:txBody>
      </p:sp>
      <p:sp>
        <p:nvSpPr>
          <p:cNvPr id="11" name="Slide Number Placeholder 7"/>
          <p:cNvSpPr>
            <a:spLocks noGrp="1"/>
          </p:cNvSpPr>
          <p:nvPr>
            <p:ph type="sldNum" sz="quarter" idx="23"/>
          </p:nvPr>
        </p:nvSpPr>
        <p:spPr>
          <a:xfrm>
            <a:off x="1353600" y="6494702"/>
            <a:ext cx="720000" cy="216000"/>
          </a:xfrm>
        </p:spPr>
        <p:txBody>
          <a:bodyPr/>
          <a:lstStyle>
            <a:lvl1pPr>
              <a:defRPr>
                <a:solidFill>
                  <a:schemeClr val="tx1"/>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200626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6 em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2627-0614-4AF5-962C-DAB7AE2879AD}"/>
              </a:ext>
            </a:extLst>
          </p:cNvPr>
          <p:cNvSpPr>
            <a:spLocks noGrp="1"/>
          </p:cNvSpPr>
          <p:nvPr>
            <p:ph type="title" hasCustomPrompt="1"/>
          </p:nvPr>
        </p:nvSpPr>
        <p:spPr/>
        <p:txBody>
          <a:bodyPr/>
          <a:lstStyle/>
          <a:p>
            <a:r>
              <a:rPr lang="nb-NO" dirty="0"/>
              <a:t>Klikk for å legge til agendatittel</a:t>
            </a:r>
            <a:endParaRPr lang="nb-NO"/>
          </a:p>
        </p:txBody>
      </p:sp>
      <p:sp>
        <p:nvSpPr>
          <p:cNvPr id="9" name="Text Placeholder 2">
            <a:extLst>
              <a:ext uri="{FF2B5EF4-FFF2-40B4-BE49-F238E27FC236}">
                <a16:creationId xmlns:a16="http://schemas.microsoft.com/office/drawing/2014/main" id="{B49425F4-D0B7-405E-AB35-E67A6696CE5B}"/>
              </a:ext>
            </a:extLst>
          </p:cNvPr>
          <p:cNvSpPr>
            <a:spLocks noGrp="1" noChangeAspect="1"/>
          </p:cNvSpPr>
          <p:nvPr>
            <p:ph type="body" sz="quarter" idx="13" hasCustomPrompt="1"/>
          </p:nvPr>
        </p:nvSpPr>
        <p:spPr>
          <a:xfrm>
            <a:off x="1215647" y="1903412"/>
            <a:ext cx="864000" cy="864000"/>
          </a:xfrm>
          <a:prstGeom prst="ellipse">
            <a:avLst/>
          </a:prstGeom>
          <a:solidFill>
            <a:schemeClr val="accent1"/>
          </a:solidFill>
          <a:ln>
            <a:noFill/>
          </a:ln>
        </p:spPr>
        <p:txBody>
          <a:bodyPr anchor="ctr" anchorCtr="0"/>
          <a:lstStyle>
            <a:lvl1pPr marL="0" indent="0" algn="ctr">
              <a:spcBef>
                <a:spcPts val="0"/>
              </a:spcBef>
              <a:buNone/>
              <a:defRPr sz="2800">
                <a:solidFill>
                  <a:schemeClr val="bg1"/>
                </a:solidFill>
              </a:defRPr>
            </a:lvl1pPr>
            <a:lvl2pPr marL="252000" indent="0" algn="ctr">
              <a:buNone/>
              <a:defRPr/>
            </a:lvl2pPr>
            <a:lvl3pPr marL="468000" indent="0" algn="ctr">
              <a:buNone/>
              <a:defRPr/>
            </a:lvl3pPr>
            <a:lvl4pPr marL="648000" indent="0" algn="ctr">
              <a:buNone/>
              <a:defRPr/>
            </a:lvl4pPr>
            <a:lvl5pPr algn="ctr">
              <a:buNone/>
              <a:defRPr/>
            </a:lvl5pPr>
          </a:lstStyle>
          <a:p>
            <a:pPr lvl="0"/>
            <a:r>
              <a:rPr lang="nb-NO" dirty="0"/>
              <a:t>0</a:t>
            </a:r>
            <a:endParaRPr lang="nb-NO"/>
          </a:p>
        </p:txBody>
      </p:sp>
      <p:sp>
        <p:nvSpPr>
          <p:cNvPr id="11" name="Text Placeholder 4">
            <a:extLst>
              <a:ext uri="{FF2B5EF4-FFF2-40B4-BE49-F238E27FC236}">
                <a16:creationId xmlns:a16="http://schemas.microsoft.com/office/drawing/2014/main" id="{D7F73489-6F0E-4DFD-A4D3-2A3E34E25933}"/>
              </a:ext>
            </a:extLst>
          </p:cNvPr>
          <p:cNvSpPr>
            <a:spLocks noGrp="1"/>
          </p:cNvSpPr>
          <p:nvPr>
            <p:ph type="body" sz="quarter" idx="14" hasCustomPrompt="1"/>
          </p:nvPr>
        </p:nvSpPr>
        <p:spPr>
          <a:xfrm>
            <a:off x="2306638" y="1903412"/>
            <a:ext cx="3411537" cy="1188000"/>
          </a:xfrm>
        </p:spPr>
        <p:txBody>
          <a:bodyPr/>
          <a:lstStyle>
            <a:lvl1pPr marL="0" indent="0">
              <a:buFont typeface="Arial" panose="020B0604020202020204" pitchFamily="34" charset="0"/>
              <a:buChar char="​"/>
              <a:defRPr sz="1600" b="1" cap="all" baseline="0"/>
            </a:lvl1pPr>
            <a:lvl2pPr marL="0" indent="0">
              <a:buFont typeface="Arial" panose="020B0604020202020204" pitchFamily="34" charset="0"/>
              <a:buChar char="​"/>
              <a:defRPr sz="1400"/>
            </a:lvl2pPr>
            <a:lvl3pPr marL="180000">
              <a:defRPr sz="1500"/>
            </a:lvl3pPr>
            <a:lvl4pPr marL="324000">
              <a:defRPr sz="1300"/>
            </a:lvl4pPr>
          </a:lstStyle>
          <a:p>
            <a:pPr lvl="0"/>
            <a:r>
              <a:rPr lang="nb-NO" dirty="0"/>
              <a:t>Klikk for å legge til tittel</a:t>
            </a:r>
            <a:endParaRPr lang="nb-NO"/>
          </a:p>
          <a:p>
            <a:pPr lvl="1"/>
            <a:r>
              <a:rPr lang="nb-NO" dirty="0"/>
              <a:t>Second level</a:t>
            </a:r>
            <a:endParaRPr lang="nb-NO"/>
          </a:p>
        </p:txBody>
      </p:sp>
      <p:sp>
        <p:nvSpPr>
          <p:cNvPr id="7" name="Text Placeholder 6">
            <a:extLst>
              <a:ext uri="{FF2B5EF4-FFF2-40B4-BE49-F238E27FC236}">
                <a16:creationId xmlns:a16="http://schemas.microsoft.com/office/drawing/2014/main" id="{07EC52AE-A58A-4C21-83C4-5F5D62577EF3}"/>
              </a:ext>
            </a:extLst>
          </p:cNvPr>
          <p:cNvSpPr>
            <a:spLocks noGrp="1" noChangeAspect="1"/>
          </p:cNvSpPr>
          <p:nvPr>
            <p:ph type="body" sz="quarter" idx="25" hasCustomPrompt="1"/>
          </p:nvPr>
        </p:nvSpPr>
        <p:spPr>
          <a:xfrm>
            <a:off x="1215647" y="3333481"/>
            <a:ext cx="864000" cy="864000"/>
          </a:xfrm>
          <a:prstGeom prst="ellipse">
            <a:avLst/>
          </a:prstGeom>
          <a:solidFill>
            <a:schemeClr val="accent2"/>
          </a:solidFill>
        </p:spPr>
        <p:txBody>
          <a:bodyPr anchor="ctr" anchorCtr="0"/>
          <a:lstStyle>
            <a:lvl1pPr marL="0" indent="0" algn="ctr">
              <a:spcBef>
                <a:spcPts val="0"/>
              </a:spcBef>
              <a:buNone/>
              <a:defRPr sz="2800">
                <a:solidFill>
                  <a:schemeClr val="bg1"/>
                </a:solidFill>
              </a:defRPr>
            </a:lvl1pPr>
          </a:lstStyle>
          <a:p>
            <a:pPr lvl="0"/>
            <a:r>
              <a:rPr lang="nb-NO" dirty="0"/>
              <a:t>0</a:t>
            </a:r>
            <a:endParaRPr lang="nb-NO"/>
          </a:p>
        </p:txBody>
      </p:sp>
      <p:sp>
        <p:nvSpPr>
          <p:cNvPr id="10" name="Text Placeholder 9">
            <a:extLst>
              <a:ext uri="{FF2B5EF4-FFF2-40B4-BE49-F238E27FC236}">
                <a16:creationId xmlns:a16="http://schemas.microsoft.com/office/drawing/2014/main" id="{3A76CBAE-7129-4B66-A837-4523B599E85B}"/>
              </a:ext>
            </a:extLst>
          </p:cNvPr>
          <p:cNvSpPr>
            <a:spLocks noGrp="1"/>
          </p:cNvSpPr>
          <p:nvPr>
            <p:ph type="body" sz="quarter" idx="26" hasCustomPrompt="1"/>
          </p:nvPr>
        </p:nvSpPr>
        <p:spPr>
          <a:xfrm>
            <a:off x="2306638" y="3333481"/>
            <a:ext cx="3411537" cy="1220125"/>
          </a:xfrm>
        </p:spPr>
        <p:txBody>
          <a:bodyPr/>
          <a:lstStyle>
            <a:lvl1pPr marL="0" indent="0">
              <a:buFont typeface="Arial" panose="020B0604020202020204" pitchFamily="34" charset="0"/>
              <a:buChar char="​"/>
              <a:defRPr b="1" i="0" cap="all" baseline="0"/>
            </a:lvl1pPr>
            <a:lvl2pPr marL="0" indent="0">
              <a:buFont typeface="Arial" panose="020B0604020202020204" pitchFamily="34" charset="0"/>
              <a:buChar char="​"/>
              <a:defRPr sz="1400"/>
            </a:lvl2pPr>
          </a:lstStyle>
          <a:p>
            <a:pPr lvl="0"/>
            <a:r>
              <a:rPr lang="nb-NO" dirty="0"/>
              <a:t>Klikk for å legge til tittel</a:t>
            </a:r>
            <a:endParaRPr lang="nb-NO"/>
          </a:p>
          <a:p>
            <a:pPr lvl="1"/>
            <a:r>
              <a:rPr lang="nb-NO" dirty="0"/>
              <a:t>Second level</a:t>
            </a:r>
            <a:endParaRPr lang="nb-NO"/>
          </a:p>
        </p:txBody>
      </p:sp>
      <p:sp>
        <p:nvSpPr>
          <p:cNvPr id="13" name="Text Placeholder 12">
            <a:extLst>
              <a:ext uri="{FF2B5EF4-FFF2-40B4-BE49-F238E27FC236}">
                <a16:creationId xmlns:a16="http://schemas.microsoft.com/office/drawing/2014/main" id="{D386E6C0-B168-40B4-8EF0-F46A6ED5DCB8}"/>
              </a:ext>
            </a:extLst>
          </p:cNvPr>
          <p:cNvSpPr>
            <a:spLocks noGrp="1" noChangeAspect="1"/>
          </p:cNvSpPr>
          <p:nvPr>
            <p:ph type="body" sz="quarter" idx="27" hasCustomPrompt="1"/>
          </p:nvPr>
        </p:nvSpPr>
        <p:spPr>
          <a:xfrm>
            <a:off x="1215647" y="4763550"/>
            <a:ext cx="864000" cy="864000"/>
          </a:xfrm>
          <a:prstGeom prst="ellipse">
            <a:avLst/>
          </a:prstGeom>
          <a:solidFill>
            <a:schemeClr val="tx2"/>
          </a:solidFill>
        </p:spPr>
        <p:txBody>
          <a:bodyPr anchor="ctr" anchorCtr="0"/>
          <a:lstStyle>
            <a:lvl1pPr marL="0" indent="0" algn="ctr">
              <a:spcBef>
                <a:spcPts val="0"/>
              </a:spcBef>
              <a:buNone/>
              <a:defRPr sz="2800">
                <a:solidFill>
                  <a:schemeClr val="bg1"/>
                </a:solidFill>
              </a:defRPr>
            </a:lvl1pPr>
            <a:lvl2pPr marL="252000" indent="0" algn="ctr">
              <a:buNone/>
              <a:defRPr sz="2400"/>
            </a:lvl2pPr>
            <a:lvl3pPr marL="468000" indent="0" algn="ctr">
              <a:buNone/>
              <a:defRPr sz="2400"/>
            </a:lvl3pPr>
            <a:lvl4pPr marL="648000" indent="0" algn="ctr">
              <a:buNone/>
              <a:defRPr sz="2400"/>
            </a:lvl4pPr>
            <a:lvl5pPr algn="ctr">
              <a:buNone/>
              <a:defRPr sz="2400"/>
            </a:lvl5pPr>
          </a:lstStyle>
          <a:p>
            <a:pPr lvl="0"/>
            <a:r>
              <a:rPr lang="nb-NO" dirty="0"/>
              <a:t>0</a:t>
            </a:r>
            <a:endParaRPr lang="nb-NO"/>
          </a:p>
        </p:txBody>
      </p:sp>
      <p:sp>
        <p:nvSpPr>
          <p:cNvPr id="19" name="Text Placeholder 18">
            <a:extLst>
              <a:ext uri="{FF2B5EF4-FFF2-40B4-BE49-F238E27FC236}">
                <a16:creationId xmlns:a16="http://schemas.microsoft.com/office/drawing/2014/main" id="{F7B0C8AD-C1E1-423E-959F-DD6C94D30ED0}"/>
              </a:ext>
            </a:extLst>
          </p:cNvPr>
          <p:cNvSpPr>
            <a:spLocks noGrp="1"/>
          </p:cNvSpPr>
          <p:nvPr>
            <p:ph type="body" sz="quarter" idx="28" hasCustomPrompt="1"/>
          </p:nvPr>
        </p:nvSpPr>
        <p:spPr>
          <a:xfrm>
            <a:off x="2306638" y="4763550"/>
            <a:ext cx="3411537" cy="1186400"/>
          </a:xfrm>
        </p:spPr>
        <p:txBody>
          <a:bodyPr/>
          <a:lstStyle>
            <a:lvl1pPr marL="0" indent="0">
              <a:spcBef>
                <a:spcPts val="0"/>
              </a:spcBef>
              <a:buFont typeface="Arial" panose="020B0604020202020204" pitchFamily="34" charset="0"/>
              <a:buChar char="​"/>
              <a:defRPr b="1" cap="all" baseline="0"/>
            </a:lvl1pPr>
            <a:lvl2pPr marL="0" indent="0">
              <a:buFont typeface="Arial" panose="020B0604020202020204" pitchFamily="34" charset="0"/>
              <a:buChar char="​"/>
              <a:defRPr sz="1400"/>
            </a:lvl2pPr>
            <a:lvl3pPr marL="468000" indent="0">
              <a:buNone/>
              <a:defRPr/>
            </a:lvl3pPr>
          </a:lstStyle>
          <a:p>
            <a:pPr lvl="0"/>
            <a:r>
              <a:rPr lang="nb-NO" dirty="0"/>
              <a:t>Klikk for å legge til tittel</a:t>
            </a:r>
            <a:endParaRPr lang="nb-NO"/>
          </a:p>
          <a:p>
            <a:pPr lvl="1"/>
            <a:r>
              <a:rPr lang="nb-NO" dirty="0"/>
              <a:t>Second level</a:t>
            </a:r>
            <a:endParaRPr lang="nb-NO"/>
          </a:p>
        </p:txBody>
      </p:sp>
      <p:sp>
        <p:nvSpPr>
          <p:cNvPr id="21" name="Text Placeholder 20">
            <a:extLst>
              <a:ext uri="{FF2B5EF4-FFF2-40B4-BE49-F238E27FC236}">
                <a16:creationId xmlns:a16="http://schemas.microsoft.com/office/drawing/2014/main" id="{2552020E-9A03-4166-998C-DD90F11E8572}"/>
              </a:ext>
            </a:extLst>
          </p:cNvPr>
          <p:cNvSpPr>
            <a:spLocks noGrp="1" noChangeAspect="1"/>
          </p:cNvSpPr>
          <p:nvPr>
            <p:ph type="body" sz="quarter" idx="29" hasCustomPrompt="1"/>
          </p:nvPr>
        </p:nvSpPr>
        <p:spPr>
          <a:xfrm>
            <a:off x="6586447" y="1903412"/>
            <a:ext cx="864000" cy="864000"/>
          </a:xfrm>
          <a:prstGeom prst="ellipse">
            <a:avLst/>
          </a:prstGeom>
          <a:solidFill>
            <a:schemeClr val="accent4"/>
          </a:solidFill>
        </p:spPr>
        <p:txBody>
          <a:bodyPr anchor="ctr" anchorCtr="0"/>
          <a:lstStyle>
            <a:lvl1pPr marL="0" indent="0" algn="ctr">
              <a:buNone/>
              <a:defRPr sz="2800"/>
            </a:lvl1pPr>
            <a:lvl2pPr marL="252000" indent="0">
              <a:buNone/>
              <a:defRPr sz="2400"/>
            </a:lvl2pPr>
            <a:lvl3pPr marL="468000" indent="0">
              <a:buNone/>
              <a:defRPr sz="2400"/>
            </a:lvl3pPr>
            <a:lvl4pPr marL="648000" indent="0">
              <a:buNone/>
              <a:defRPr sz="2400"/>
            </a:lvl4pPr>
            <a:lvl5pPr>
              <a:buNone/>
              <a:defRPr sz="2400"/>
            </a:lvl5pPr>
          </a:lstStyle>
          <a:p>
            <a:pPr lvl="0"/>
            <a:r>
              <a:rPr lang="nb-NO" dirty="0"/>
              <a:t>0</a:t>
            </a:r>
            <a:endParaRPr lang="nb-NO"/>
          </a:p>
        </p:txBody>
      </p:sp>
      <p:sp>
        <p:nvSpPr>
          <p:cNvPr id="29" name="Text Placeholder 28">
            <a:extLst>
              <a:ext uri="{FF2B5EF4-FFF2-40B4-BE49-F238E27FC236}">
                <a16:creationId xmlns:a16="http://schemas.microsoft.com/office/drawing/2014/main" id="{D08BF315-C51E-404B-B589-04A965121D5A}"/>
              </a:ext>
            </a:extLst>
          </p:cNvPr>
          <p:cNvSpPr>
            <a:spLocks noGrp="1"/>
          </p:cNvSpPr>
          <p:nvPr>
            <p:ph type="body" sz="quarter" idx="30" hasCustomPrompt="1"/>
          </p:nvPr>
        </p:nvSpPr>
        <p:spPr>
          <a:xfrm>
            <a:off x="7662863" y="1903412"/>
            <a:ext cx="3411537" cy="1188000"/>
          </a:xfrm>
        </p:spPr>
        <p:txBody>
          <a:bodyPr/>
          <a:lstStyle>
            <a:lvl1pPr marL="0" indent="0">
              <a:buFont typeface="Arial" panose="020B0604020202020204" pitchFamily="34" charset="0"/>
              <a:buChar char="​"/>
              <a:defRPr b="1" cap="all" baseline="0"/>
            </a:lvl1pPr>
            <a:lvl2pPr marL="0" indent="0">
              <a:buFont typeface="Arial" panose="020B0604020202020204" pitchFamily="34" charset="0"/>
              <a:buChar char="​"/>
              <a:defRPr sz="1400"/>
            </a:lvl2pPr>
          </a:lstStyle>
          <a:p>
            <a:pPr lvl="0"/>
            <a:r>
              <a:rPr lang="nb-NO" dirty="0"/>
              <a:t>Klikk for å legge til tittel</a:t>
            </a:r>
            <a:endParaRPr lang="nb-NO"/>
          </a:p>
          <a:p>
            <a:pPr lvl="1"/>
            <a:r>
              <a:rPr lang="nb-NO" dirty="0"/>
              <a:t>Second level</a:t>
            </a:r>
            <a:endParaRPr lang="nb-NO"/>
          </a:p>
        </p:txBody>
      </p:sp>
      <p:sp>
        <p:nvSpPr>
          <p:cNvPr id="31" name="Text Placeholder 30">
            <a:extLst>
              <a:ext uri="{FF2B5EF4-FFF2-40B4-BE49-F238E27FC236}">
                <a16:creationId xmlns:a16="http://schemas.microsoft.com/office/drawing/2014/main" id="{E07D7F20-78D4-486A-A017-B8D56503CC22}"/>
              </a:ext>
            </a:extLst>
          </p:cNvPr>
          <p:cNvSpPr>
            <a:spLocks noGrp="1" noChangeAspect="1"/>
          </p:cNvSpPr>
          <p:nvPr>
            <p:ph type="body" sz="quarter" idx="31" hasCustomPrompt="1"/>
          </p:nvPr>
        </p:nvSpPr>
        <p:spPr>
          <a:xfrm>
            <a:off x="6586447" y="3333481"/>
            <a:ext cx="864000" cy="864000"/>
          </a:xfrm>
          <a:prstGeom prst="ellipse">
            <a:avLst/>
          </a:prstGeom>
          <a:solidFill>
            <a:schemeClr val="accent5"/>
          </a:solidFill>
        </p:spPr>
        <p:txBody>
          <a:bodyPr anchor="ctr" anchorCtr="0"/>
          <a:lstStyle>
            <a:lvl1pPr marL="0" indent="0" algn="ctr">
              <a:buNone/>
              <a:defRPr sz="2800">
                <a:solidFill>
                  <a:schemeClr val="bg1"/>
                </a:solidFill>
              </a:defRPr>
            </a:lvl1pPr>
            <a:lvl2pPr marL="252000" indent="0">
              <a:buNone/>
              <a:defRPr sz="2800"/>
            </a:lvl2pPr>
            <a:lvl3pPr marL="468000" indent="0">
              <a:buNone/>
              <a:defRPr sz="2800"/>
            </a:lvl3pPr>
            <a:lvl4pPr marL="648000" indent="0">
              <a:buNone/>
              <a:defRPr sz="2800"/>
            </a:lvl4pPr>
            <a:lvl5pPr>
              <a:buNone/>
              <a:defRPr sz="2800"/>
            </a:lvl5pPr>
          </a:lstStyle>
          <a:p>
            <a:pPr lvl="0"/>
            <a:r>
              <a:rPr lang="nb-NO" dirty="0"/>
              <a:t>0</a:t>
            </a:r>
            <a:endParaRPr lang="nb-NO"/>
          </a:p>
        </p:txBody>
      </p:sp>
      <p:sp>
        <p:nvSpPr>
          <p:cNvPr id="33" name="Text Placeholder 32">
            <a:extLst>
              <a:ext uri="{FF2B5EF4-FFF2-40B4-BE49-F238E27FC236}">
                <a16:creationId xmlns:a16="http://schemas.microsoft.com/office/drawing/2014/main" id="{A2B76668-0542-4C80-9110-88533D0D3CBA}"/>
              </a:ext>
            </a:extLst>
          </p:cNvPr>
          <p:cNvSpPr>
            <a:spLocks noGrp="1"/>
          </p:cNvSpPr>
          <p:nvPr>
            <p:ph type="body" sz="quarter" idx="32" hasCustomPrompt="1"/>
          </p:nvPr>
        </p:nvSpPr>
        <p:spPr>
          <a:xfrm>
            <a:off x="7677439" y="3333481"/>
            <a:ext cx="3396962" cy="1187999"/>
          </a:xfrm>
        </p:spPr>
        <p:txBody>
          <a:bodyPr/>
          <a:lstStyle>
            <a:lvl1pPr marL="0" indent="0">
              <a:buFont typeface="Arial" panose="020B0604020202020204" pitchFamily="34" charset="0"/>
              <a:buChar char="​"/>
              <a:defRPr b="1" i="0" cap="all" baseline="0"/>
            </a:lvl1pPr>
            <a:lvl2pPr marL="0" indent="0">
              <a:buFont typeface="Arial" panose="020B0604020202020204" pitchFamily="34" charset="0"/>
              <a:buChar char="​"/>
              <a:defRPr sz="1400"/>
            </a:lvl2pPr>
          </a:lstStyle>
          <a:p>
            <a:pPr lvl="0"/>
            <a:r>
              <a:rPr lang="nb-NO" dirty="0"/>
              <a:t>Klikk for å legge til tittel</a:t>
            </a:r>
            <a:endParaRPr lang="nb-NO"/>
          </a:p>
          <a:p>
            <a:pPr lvl="1"/>
            <a:r>
              <a:rPr lang="nb-NO" dirty="0"/>
              <a:t>Second level</a:t>
            </a:r>
            <a:endParaRPr lang="nb-NO"/>
          </a:p>
        </p:txBody>
      </p:sp>
      <p:sp>
        <p:nvSpPr>
          <p:cNvPr id="35" name="Text Placeholder 34">
            <a:extLst>
              <a:ext uri="{FF2B5EF4-FFF2-40B4-BE49-F238E27FC236}">
                <a16:creationId xmlns:a16="http://schemas.microsoft.com/office/drawing/2014/main" id="{44FA2A4C-CC25-4934-804D-7529909B438D}"/>
              </a:ext>
            </a:extLst>
          </p:cNvPr>
          <p:cNvSpPr>
            <a:spLocks noGrp="1" noChangeAspect="1"/>
          </p:cNvSpPr>
          <p:nvPr>
            <p:ph type="body" sz="quarter" idx="33" hasCustomPrompt="1"/>
          </p:nvPr>
        </p:nvSpPr>
        <p:spPr>
          <a:xfrm>
            <a:off x="6586160" y="4763550"/>
            <a:ext cx="864000" cy="864000"/>
          </a:xfrm>
          <a:prstGeom prst="ellipse">
            <a:avLst/>
          </a:prstGeom>
          <a:solidFill>
            <a:schemeClr val="accent6"/>
          </a:solidFill>
        </p:spPr>
        <p:txBody>
          <a:bodyPr anchor="ctr" anchorCtr="0"/>
          <a:lstStyle>
            <a:lvl1pPr marL="0" indent="0" algn="ctr">
              <a:spcBef>
                <a:spcPts val="0"/>
              </a:spcBef>
              <a:buNone/>
              <a:defRPr sz="2800">
                <a:solidFill>
                  <a:schemeClr val="bg1"/>
                </a:solidFill>
              </a:defRPr>
            </a:lvl1pPr>
            <a:lvl2pPr algn="ctr">
              <a:spcBef>
                <a:spcPts val="0"/>
              </a:spcBef>
              <a:defRPr sz="2800"/>
            </a:lvl2pPr>
            <a:lvl3pPr algn="ctr">
              <a:spcBef>
                <a:spcPts val="0"/>
              </a:spcBef>
              <a:defRPr sz="2800"/>
            </a:lvl3pPr>
            <a:lvl4pPr algn="ctr">
              <a:spcBef>
                <a:spcPts val="0"/>
              </a:spcBef>
              <a:defRPr sz="2800"/>
            </a:lvl4pPr>
            <a:lvl5pPr algn="ctr">
              <a:spcBef>
                <a:spcPts val="0"/>
              </a:spcBef>
              <a:defRPr sz="2800"/>
            </a:lvl5pPr>
          </a:lstStyle>
          <a:p>
            <a:pPr lvl="0"/>
            <a:r>
              <a:rPr lang="nb-NO" dirty="0"/>
              <a:t>0</a:t>
            </a:r>
            <a:endParaRPr lang="nb-NO"/>
          </a:p>
        </p:txBody>
      </p:sp>
      <p:sp>
        <p:nvSpPr>
          <p:cNvPr id="37" name="Text Placeholder 36">
            <a:extLst>
              <a:ext uri="{FF2B5EF4-FFF2-40B4-BE49-F238E27FC236}">
                <a16:creationId xmlns:a16="http://schemas.microsoft.com/office/drawing/2014/main" id="{75B8703A-4810-4025-85AA-BA3E539A81AA}"/>
              </a:ext>
            </a:extLst>
          </p:cNvPr>
          <p:cNvSpPr>
            <a:spLocks noGrp="1"/>
          </p:cNvSpPr>
          <p:nvPr>
            <p:ph type="body" sz="quarter" idx="34" hasCustomPrompt="1"/>
          </p:nvPr>
        </p:nvSpPr>
        <p:spPr>
          <a:xfrm>
            <a:off x="7677439" y="4763550"/>
            <a:ext cx="3396961" cy="1186400"/>
          </a:xfrm>
        </p:spPr>
        <p:txBody>
          <a:bodyPr/>
          <a:lstStyle>
            <a:lvl1pPr marL="0" indent="0">
              <a:buFont typeface="Arial" panose="020B0604020202020204" pitchFamily="34" charset="0"/>
              <a:buChar char="​"/>
              <a:defRPr b="1" i="0" cap="all" baseline="0"/>
            </a:lvl1pPr>
            <a:lvl2pPr marL="0" indent="0">
              <a:buFont typeface="Arial" panose="020B0604020202020204" pitchFamily="34" charset="0"/>
              <a:buChar char="​"/>
              <a:defRPr sz="1400"/>
            </a:lvl2pPr>
          </a:lstStyle>
          <a:p>
            <a:pPr lvl="0"/>
            <a:r>
              <a:rPr lang="nb-NO" dirty="0"/>
              <a:t>Klikk for å legge til tittel</a:t>
            </a:r>
            <a:endParaRPr lang="nb-NO"/>
          </a:p>
          <a:p>
            <a:pPr lvl="1"/>
            <a:r>
              <a:rPr lang="nb-NO" dirty="0"/>
              <a:t>Second level</a:t>
            </a:r>
            <a:endParaRPr lang="nb-NO"/>
          </a:p>
        </p:txBody>
      </p:sp>
      <p:sp>
        <p:nvSpPr>
          <p:cNvPr id="3" name="Footer Placeholder 2">
            <a:extLst>
              <a:ext uri="{FF2B5EF4-FFF2-40B4-BE49-F238E27FC236}">
                <a16:creationId xmlns:a16="http://schemas.microsoft.com/office/drawing/2014/main" id="{ECCDA467-15EE-40C0-9499-A46489A22053}"/>
              </a:ext>
            </a:extLst>
          </p:cNvPr>
          <p:cNvSpPr>
            <a:spLocks noGrp="1"/>
          </p:cNvSpPr>
          <p:nvPr>
            <p:ph type="ftr" sz="quarter" idx="10"/>
          </p:nvPr>
        </p:nvSpPr>
        <p:spPr/>
        <p:txBody>
          <a:bodyPr/>
          <a:lstStyle/>
          <a:p>
            <a:endParaRPr lang="nb-NO" dirty="0"/>
          </a:p>
        </p:txBody>
      </p:sp>
      <p:sp>
        <p:nvSpPr>
          <p:cNvPr id="4" name="Date Placeholder 3">
            <a:extLst>
              <a:ext uri="{FF2B5EF4-FFF2-40B4-BE49-F238E27FC236}">
                <a16:creationId xmlns:a16="http://schemas.microsoft.com/office/drawing/2014/main" id="{BAAA03DF-E87C-42FC-8796-0BF97366150C}"/>
              </a:ext>
            </a:extLst>
          </p:cNvPr>
          <p:cNvSpPr>
            <a:spLocks noGrp="1"/>
          </p:cNvSpPr>
          <p:nvPr>
            <p:ph type="dt" sz="half" idx="11"/>
          </p:nvPr>
        </p:nvSpPr>
        <p:spPr/>
        <p:txBody>
          <a:bodyPr/>
          <a:lstStyle/>
          <a:p>
            <a:endParaRPr lang="nb-NO" dirty="0"/>
          </a:p>
        </p:txBody>
      </p:sp>
      <p:sp>
        <p:nvSpPr>
          <p:cNvPr id="5" name="Slide Number Placeholder 4">
            <a:extLst>
              <a:ext uri="{FF2B5EF4-FFF2-40B4-BE49-F238E27FC236}">
                <a16:creationId xmlns:a16="http://schemas.microsoft.com/office/drawing/2014/main" id="{D4B17066-35A9-4CE8-A2C9-70D78487F1BD}"/>
              </a:ext>
            </a:extLst>
          </p:cNvPr>
          <p:cNvSpPr>
            <a:spLocks noGrp="1"/>
          </p:cNvSpPr>
          <p:nvPr>
            <p:ph type="sldNum" sz="quarter" idx="12"/>
          </p:nvPr>
        </p:nvSpPr>
        <p:spPr/>
        <p:txBody>
          <a:bodyPr/>
          <a:lstStyle>
            <a:lvl1pPr>
              <a:defRPr>
                <a:solidFill>
                  <a:schemeClr val="tx1">
                    <a:lumMod val="60000"/>
                    <a:lumOff val="40000"/>
                  </a:schemeClr>
                </a:solidFill>
              </a:defRPr>
            </a:lvl1pPr>
          </a:lstStyle>
          <a:p>
            <a:fld id="{9329B6BB-2231-443D-A106-476177BA91F4}" type="slidenum">
              <a:rPr lang="nb-NO" smtClean="0"/>
              <a:pPr/>
              <a:t>‹#›</a:t>
            </a:fld>
            <a:endParaRPr lang="nb-NO" dirty="0"/>
          </a:p>
        </p:txBody>
      </p:sp>
    </p:spTree>
    <p:extLst>
      <p:ext uri="{BB962C8B-B14F-4D97-AF65-F5344CB8AC3E}">
        <p14:creationId xmlns:p14="http://schemas.microsoft.com/office/powerpoint/2010/main" val="4120383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lysbilde">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520700" y="1904400"/>
            <a:ext cx="11151676" cy="523857"/>
          </a:xfrm>
          <a:prstGeom prst="rect">
            <a:avLst/>
          </a:prstGeom>
        </p:spPr>
        <p:txBody>
          <a:bodyPr wrap="square" lIns="0" tIns="36000" rIns="0" bIns="0" anchor="t">
            <a:spAutoFit/>
          </a:bodyPr>
          <a:lstStyle>
            <a:lvl1pPr algn="l">
              <a:defRPr sz="3600" b="1" cap="all" baseline="0">
                <a:solidFill>
                  <a:schemeClr val="bg1"/>
                </a:solidFill>
              </a:defRPr>
            </a:lvl1pPr>
          </a:lstStyle>
          <a:p>
            <a:r>
              <a:rPr lang="nb-NO" dirty="0"/>
              <a:t>Klikk for å legge til dividertittel</a:t>
            </a:r>
            <a:endParaRPr lang="nb-NO"/>
          </a:p>
        </p:txBody>
      </p:sp>
      <p:sp>
        <p:nvSpPr>
          <p:cNvPr id="3" name="Subtitle 2"/>
          <p:cNvSpPr>
            <a:spLocks noGrp="1"/>
          </p:cNvSpPr>
          <p:nvPr>
            <p:ph type="subTitle" idx="1" hasCustomPrompt="1"/>
          </p:nvPr>
        </p:nvSpPr>
        <p:spPr bwMode="gray">
          <a:xfrm>
            <a:off x="520699" y="2527060"/>
            <a:ext cx="11153355" cy="307777"/>
          </a:xfrm>
          <a:prstGeom prst="rect">
            <a:avLst/>
          </a:prstGeom>
        </p:spPr>
        <p:txBody>
          <a:bodyPr wrap="square" lIns="0" tIns="0" rIns="0" bIns="0" anchor="t">
            <a:spAutoFit/>
          </a:bodyPr>
          <a:lstStyle>
            <a:lvl1pPr marL="0" indent="0" algn="l">
              <a:spcBef>
                <a:spcPts val="0"/>
              </a:spcBef>
              <a:buNone/>
              <a:defRPr sz="2000" b="0" cap="none"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endParaRPr lang="nb-NO"/>
          </a:p>
        </p:txBody>
      </p:sp>
      <p:sp>
        <p:nvSpPr>
          <p:cNvPr id="24" name="Marker bottom">
            <a:extLst>
              <a:ext uri="{FF2B5EF4-FFF2-40B4-BE49-F238E27FC236}">
                <a16:creationId xmlns:a16="http://schemas.microsoft.com/office/drawing/2014/main" id="{760DE507-0B62-4793-9A57-ED813263FF7D}"/>
              </a:ext>
            </a:extLst>
          </p:cNvPr>
          <p:cNvSpPr txBox="1">
            <a:spLocks noChangeAspect="1"/>
          </p:cNvSpPr>
          <p:nvPr userDrawn="1"/>
        </p:nvSpPr>
        <p:spPr bwMode="gray">
          <a:xfrm>
            <a:off x="788400" y="6024750"/>
            <a:ext cx="169200" cy="833250"/>
          </a:xfrm>
          <a:custGeom>
            <a:avLst/>
            <a:gdLst>
              <a:gd name="connsiteX0" fmla="*/ 169200 w 169200"/>
              <a:gd name="connsiteY0" fmla="*/ 0 h 833250"/>
              <a:gd name="connsiteX1" fmla="*/ 169200 w 169200"/>
              <a:gd name="connsiteY1" fmla="*/ 321812 h 833250"/>
              <a:gd name="connsiteX2" fmla="*/ 169200 w 169200"/>
              <a:gd name="connsiteY2" fmla="*/ 495070 h 833250"/>
              <a:gd name="connsiteX3" fmla="*/ 169200 w 169200"/>
              <a:gd name="connsiteY3" fmla="*/ 643624 h 833250"/>
              <a:gd name="connsiteX4" fmla="*/ 169200 w 169200"/>
              <a:gd name="connsiteY4" fmla="*/ 646519 h 833250"/>
              <a:gd name="connsiteX5" fmla="*/ 169200 w 169200"/>
              <a:gd name="connsiteY5" fmla="*/ 833250 h 833250"/>
              <a:gd name="connsiteX6" fmla="*/ 0 w 169200"/>
              <a:gd name="connsiteY6" fmla="*/ 833250 h 833250"/>
              <a:gd name="connsiteX7" fmla="*/ 0 w 169200"/>
              <a:gd name="connsiteY7" fmla="*/ 766493 h 833250"/>
              <a:gd name="connsiteX8" fmla="*/ 0 w 169200"/>
              <a:gd name="connsiteY8" fmla="*/ 643624 h 833250"/>
              <a:gd name="connsiteX9" fmla="*/ 0 w 169200"/>
              <a:gd name="connsiteY9" fmla="*/ 615043 h 833250"/>
              <a:gd name="connsiteX10" fmla="*/ 0 w 169200"/>
              <a:gd name="connsiteY10" fmla="*/ 441786 h 833250"/>
              <a:gd name="connsiteX11" fmla="*/ 0 w 169200"/>
              <a:gd name="connsiteY11" fmla="*/ 119974 h 833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200" h="833250">
                <a:moveTo>
                  <a:pt x="169200" y="0"/>
                </a:moveTo>
                <a:lnTo>
                  <a:pt x="169200" y="321812"/>
                </a:lnTo>
                <a:lnTo>
                  <a:pt x="169200" y="495070"/>
                </a:lnTo>
                <a:lnTo>
                  <a:pt x="169200" y="643624"/>
                </a:lnTo>
                <a:lnTo>
                  <a:pt x="169200" y="646519"/>
                </a:lnTo>
                <a:lnTo>
                  <a:pt x="169200" y="833250"/>
                </a:lnTo>
                <a:lnTo>
                  <a:pt x="0" y="833250"/>
                </a:lnTo>
                <a:lnTo>
                  <a:pt x="0" y="766493"/>
                </a:lnTo>
                <a:lnTo>
                  <a:pt x="0" y="643624"/>
                </a:lnTo>
                <a:lnTo>
                  <a:pt x="0" y="615043"/>
                </a:lnTo>
                <a:lnTo>
                  <a:pt x="0" y="441786"/>
                </a:lnTo>
                <a:lnTo>
                  <a:pt x="0" y="119974"/>
                </a:lnTo>
                <a:close/>
              </a:path>
            </a:pathLst>
          </a:custGeom>
          <a:solidFill>
            <a:schemeClr val="bg1"/>
          </a:solidFill>
        </p:spPr>
        <p:txBody>
          <a:bodyPr wrap="square">
            <a:noAutofit/>
          </a:bodyPr>
          <a:lstStyle>
            <a:lvl1pPr marL="0" indent="0" algn="l" defTabSz="1218786" rtl="0" eaLnBrk="1" latinLnBrk="0" hangingPunct="1">
              <a:lnSpc>
                <a:spcPct val="100000"/>
              </a:lnSpc>
              <a:spcBef>
                <a:spcPts val="600"/>
              </a:spcBef>
              <a:spcAft>
                <a:spcPts val="0"/>
              </a:spcAft>
              <a:buClr>
                <a:srgbClr val="ED1A3B"/>
              </a:buClr>
              <a:buFont typeface="Trebuchet MS" panose="020B0603020202020204" pitchFamily="34" charset="0"/>
              <a:buNone/>
              <a:defRPr sz="100" b="0" kern="1200">
                <a:no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1" kern="120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7pPr>
            <a:lvl8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8pPr>
            <a:lvl9pPr marL="0" indent="0" algn="l" defTabSz="1218786" rtl="0" eaLnBrk="1" latinLnBrk="0" hangingPunct="1">
              <a:lnSpc>
                <a:spcPct val="88000"/>
              </a:lnSpc>
              <a:spcBef>
                <a:spcPts val="600"/>
              </a:spcBef>
              <a:spcAft>
                <a:spcPts val="0"/>
              </a:spcAft>
              <a:buClr>
                <a:schemeClr val="tx1"/>
              </a:buClr>
              <a:buFont typeface="Arial" panose="020B0604020202020204" pitchFamily="34" charset="0"/>
              <a:buChar char="​"/>
              <a:defRPr sz="3200" b="1" kern="1200">
                <a:solidFill>
                  <a:schemeClr val="tx1"/>
                </a:solidFill>
                <a:latin typeface="+mj-lt"/>
                <a:ea typeface="+mn-ea"/>
                <a:cs typeface="+mn-cs"/>
              </a:defRPr>
            </a:lvl9pPr>
          </a:lstStyle>
          <a:p>
            <a:r>
              <a:rPr lang="nb-NO" dirty="0"/>
              <a:t>.</a:t>
            </a:r>
            <a:endParaRPr lang="nb-NO"/>
          </a:p>
        </p:txBody>
      </p:sp>
      <p:sp>
        <p:nvSpPr>
          <p:cNvPr id="19" name="Marker top">
            <a:extLst>
              <a:ext uri="{FF2B5EF4-FFF2-40B4-BE49-F238E27FC236}">
                <a16:creationId xmlns:a16="http://schemas.microsoft.com/office/drawing/2014/main" id="{9238F91C-A3B4-442D-B69B-D035BD9BF08D}"/>
              </a:ext>
            </a:extLst>
          </p:cNvPr>
          <p:cNvSpPr txBox="1">
            <a:spLocks noChangeAspect="1"/>
          </p:cNvSpPr>
          <p:nvPr userDrawn="1"/>
        </p:nvSpPr>
        <p:spPr bwMode="gray">
          <a:xfrm>
            <a:off x="788400" y="0"/>
            <a:ext cx="169200" cy="1404070"/>
          </a:xfrm>
          <a:custGeom>
            <a:avLst/>
            <a:gdLst>
              <a:gd name="connsiteX0" fmla="*/ 0 w 169200"/>
              <a:gd name="connsiteY0" fmla="*/ 0 h 1404070"/>
              <a:gd name="connsiteX1" fmla="*/ 169200 w 169200"/>
              <a:gd name="connsiteY1" fmla="*/ 0 h 1404070"/>
              <a:gd name="connsiteX2" fmla="*/ 169200 w 169200"/>
              <a:gd name="connsiteY2" fmla="*/ 989893 h 1404070"/>
              <a:gd name="connsiteX3" fmla="*/ 169200 w 169200"/>
              <a:gd name="connsiteY3" fmla="*/ 1284096 h 1404070"/>
              <a:gd name="connsiteX4" fmla="*/ 0 w 169200"/>
              <a:gd name="connsiteY4" fmla="*/ 1404070 h 1404070"/>
              <a:gd name="connsiteX5" fmla="*/ 0 w 169200"/>
              <a:gd name="connsiteY5" fmla="*/ 1109867 h 1404070"/>
              <a:gd name="connsiteX6" fmla="*/ 0 w 169200"/>
              <a:gd name="connsiteY6" fmla="*/ 1061652 h 1404070"/>
              <a:gd name="connsiteX7" fmla="*/ 0 w 169200"/>
              <a:gd name="connsiteY7" fmla="*/ 767449 h 1404070"/>
              <a:gd name="connsiteX8" fmla="*/ 0 w 169200"/>
              <a:gd name="connsiteY8" fmla="*/ 755644 h 1404070"/>
              <a:gd name="connsiteX9" fmla="*/ 0 w 169200"/>
              <a:gd name="connsiteY9" fmla="*/ 574777 h 1404070"/>
              <a:gd name="connsiteX10" fmla="*/ 0 w 169200"/>
              <a:gd name="connsiteY10" fmla="*/ 461441 h 1404070"/>
              <a:gd name="connsiteX11" fmla="*/ 0 w 169200"/>
              <a:gd name="connsiteY11" fmla="*/ 413226 h 1404070"/>
              <a:gd name="connsiteX12" fmla="*/ 0 w 169200"/>
              <a:gd name="connsiteY12" fmla="*/ 280574 h 1404070"/>
              <a:gd name="connsiteX13" fmla="*/ 0 w 169200"/>
              <a:gd name="connsiteY13" fmla="*/ 119023 h 140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200" h="1404070">
                <a:moveTo>
                  <a:pt x="0" y="0"/>
                </a:moveTo>
                <a:lnTo>
                  <a:pt x="169200" y="0"/>
                </a:lnTo>
                <a:lnTo>
                  <a:pt x="169200" y="989893"/>
                </a:lnTo>
                <a:lnTo>
                  <a:pt x="169200" y="1284096"/>
                </a:lnTo>
                <a:lnTo>
                  <a:pt x="0" y="1404070"/>
                </a:lnTo>
                <a:lnTo>
                  <a:pt x="0" y="1109867"/>
                </a:lnTo>
                <a:lnTo>
                  <a:pt x="0" y="1061652"/>
                </a:lnTo>
                <a:lnTo>
                  <a:pt x="0" y="767449"/>
                </a:lnTo>
                <a:lnTo>
                  <a:pt x="0" y="755644"/>
                </a:lnTo>
                <a:lnTo>
                  <a:pt x="0" y="574777"/>
                </a:lnTo>
                <a:lnTo>
                  <a:pt x="0" y="461441"/>
                </a:lnTo>
                <a:lnTo>
                  <a:pt x="0" y="413226"/>
                </a:lnTo>
                <a:lnTo>
                  <a:pt x="0" y="280574"/>
                </a:lnTo>
                <a:lnTo>
                  <a:pt x="0" y="119023"/>
                </a:lnTo>
                <a:close/>
              </a:path>
            </a:pathLst>
          </a:custGeom>
          <a:solidFill>
            <a:schemeClr val="bg1"/>
          </a:solidFill>
        </p:spPr>
        <p:txBody>
          <a:bodyPr wrap="square">
            <a:noAutofit/>
          </a:bodyPr>
          <a:lstStyle>
            <a:lvl1pPr marL="0" indent="0" algn="l" defTabSz="1218786" rtl="0" eaLnBrk="1" latinLnBrk="0" hangingPunct="1">
              <a:lnSpc>
                <a:spcPct val="100000"/>
              </a:lnSpc>
              <a:spcBef>
                <a:spcPts val="600"/>
              </a:spcBef>
              <a:spcAft>
                <a:spcPts val="0"/>
              </a:spcAft>
              <a:buClr>
                <a:srgbClr val="ED1A3B"/>
              </a:buClr>
              <a:buFont typeface="Trebuchet MS" panose="020B0603020202020204" pitchFamily="34" charset="0"/>
              <a:buNone/>
              <a:defRPr sz="100" b="0" kern="1200">
                <a:no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1" kern="120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7pPr>
            <a:lvl8pPr marL="792000" indent="-144000" algn="l" defTabSz="1218786" rtl="0" eaLnBrk="1" latinLnBrk="0" hangingPunct="1">
              <a:lnSpc>
                <a:spcPct val="100000"/>
              </a:lnSpc>
              <a:spcBef>
                <a:spcPts val="600"/>
              </a:spcBef>
              <a:spcAft>
                <a:spcPts val="0"/>
              </a:spcAft>
              <a:buClr>
                <a:schemeClr val="tx1"/>
              </a:buClr>
              <a:buFont typeface="Trebuchet MS" panose="020B0603020202020204" pitchFamily="34" charset="0"/>
              <a:buChar char="-"/>
              <a:defRPr sz="1200" kern="1200">
                <a:solidFill>
                  <a:schemeClr val="tx1"/>
                </a:solidFill>
                <a:latin typeface="+mn-lt"/>
                <a:ea typeface="+mn-ea"/>
                <a:cs typeface="+mn-cs"/>
              </a:defRPr>
            </a:lvl8pPr>
            <a:lvl9pPr marL="0" indent="0" algn="l" defTabSz="1218786" rtl="0" eaLnBrk="1" latinLnBrk="0" hangingPunct="1">
              <a:lnSpc>
                <a:spcPct val="88000"/>
              </a:lnSpc>
              <a:spcBef>
                <a:spcPts val="600"/>
              </a:spcBef>
              <a:spcAft>
                <a:spcPts val="0"/>
              </a:spcAft>
              <a:buClr>
                <a:schemeClr val="tx1"/>
              </a:buClr>
              <a:buFont typeface="Arial" panose="020B0604020202020204" pitchFamily="34" charset="0"/>
              <a:buChar char="​"/>
              <a:defRPr sz="3200" b="1" kern="1200">
                <a:solidFill>
                  <a:schemeClr val="tx1"/>
                </a:solidFill>
                <a:latin typeface="+mj-lt"/>
                <a:ea typeface="+mn-ea"/>
                <a:cs typeface="+mn-cs"/>
              </a:defRPr>
            </a:lvl9pPr>
          </a:lstStyle>
          <a:p>
            <a:r>
              <a:rPr lang="nb-NO" dirty="0"/>
              <a:t>.</a:t>
            </a:r>
            <a:endParaRPr lang="nb-NO"/>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pic>
        <p:nvPicPr>
          <p:cNvPr id="25" name="Logo firm">
            <a:extLst>
              <a:ext uri="{FF2B5EF4-FFF2-40B4-BE49-F238E27FC236}">
                <a16:creationId xmlns:a16="http://schemas.microsoft.com/office/drawing/2014/main" id="{09CDFC06-CEE2-40BB-B715-E4FB0A1CDAC2}"/>
              </a:ext>
            </a:extLst>
          </p:cNvPr>
          <p:cNvPicPr>
            <a:picLocks noChangeAspect="1"/>
          </p:cNvPicPr>
          <p:nvPr userDrawn="1"/>
        </p:nvPicPr>
        <p:blipFill>
          <a:blip r:embed="rId2"/>
          <a:srcRect/>
          <a:stretch/>
        </p:blipFill>
        <p:spPr>
          <a:xfrm>
            <a:off x="10823384" y="6308395"/>
            <a:ext cx="848992" cy="326093"/>
          </a:xfrm>
          <a:prstGeom prst="rect">
            <a:avLst/>
          </a:prstGeom>
        </p:spPr>
      </p:pic>
      <p:sp>
        <p:nvSpPr>
          <p:cNvPr id="10" name="Rectangle 9">
            <a:extLst>
              <a:ext uri="{FF2B5EF4-FFF2-40B4-BE49-F238E27FC236}">
                <a16:creationId xmlns:a16="http://schemas.microsoft.com/office/drawing/2014/main" id="{FDDFA806-8246-4FBF-839F-E357F49BBB90}"/>
              </a:ext>
            </a:extLst>
          </p:cNvPr>
          <p:cNvSpPr/>
          <p:nvPr userDrawn="1"/>
        </p:nvSpPr>
        <p:spPr bwMode="auto">
          <a:xfrm>
            <a:off x="0" y="-289669"/>
            <a:ext cx="12192000" cy="202130"/>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bakgrunnsfarge: </a:t>
            </a:r>
            <a:r>
              <a:rPr kumimoji="0" lang="nb-NO" sz="1200" b="0" i="0" u="none" strike="noStrike" cap="none" normalizeH="0" baseline="0" dirty="0">
                <a:ln>
                  <a:noFill/>
                </a:ln>
                <a:effectLst/>
              </a:rPr>
              <a:t>Høyreklikk utenfor lysbildet, velg </a:t>
            </a:r>
            <a:r>
              <a:rPr kumimoji="0" lang="nb-NO" sz="1200" b="1" i="0" u="none" strike="noStrike" cap="none" normalizeH="0" baseline="0" dirty="0">
                <a:ln>
                  <a:noFill/>
                </a:ln>
                <a:effectLst/>
              </a:rPr>
              <a:t>Formater bakgrunn</a:t>
            </a:r>
            <a:r>
              <a:rPr kumimoji="0" lang="nb-NO" sz="1200" b="0" i="0" u="none" strike="noStrike" cap="none" normalizeH="0" baseline="0" dirty="0">
                <a:ln>
                  <a:noFill/>
                </a:ln>
                <a:effectLst/>
              </a:rPr>
              <a:t>,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Tree>
    <p:extLst>
      <p:ext uri="{BB962C8B-B14F-4D97-AF65-F5344CB8AC3E}">
        <p14:creationId xmlns:p14="http://schemas.microsoft.com/office/powerpoint/2010/main" val="354020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lysbilde (bildebakgrunn)">
    <p:bg>
      <p:bgPr>
        <a:solidFill>
          <a:schemeClr val="accent1"/>
        </a:solidFill>
        <a:effectLst/>
      </p:bgPr>
    </p:bg>
    <p:spTree>
      <p:nvGrpSpPr>
        <p:cNvPr id="1" name=""/>
        <p:cNvGrpSpPr/>
        <p:nvPr/>
      </p:nvGrpSpPr>
      <p:grpSpPr>
        <a:xfrm>
          <a:off x="0" y="0"/>
          <a:ext cx="0" cy="0"/>
          <a:chOff x="0" y="0"/>
          <a:chExt cx="0" cy="0"/>
        </a:xfrm>
      </p:grpSpPr>
      <p:sp>
        <p:nvSpPr>
          <p:cNvPr id="11" name="Overlay">
            <a:extLst>
              <a:ext uri="{FF2B5EF4-FFF2-40B4-BE49-F238E27FC236}">
                <a16:creationId xmlns:a16="http://schemas.microsoft.com/office/drawing/2014/main" id="{5FD4495A-918A-492D-97F0-2E055E1FAC6E}"/>
              </a:ext>
            </a:extLst>
          </p:cNvPr>
          <p:cNvSpPr>
            <a:spLocks noGrp="1"/>
          </p:cNvSpPr>
          <p:nvPr>
            <p:ph type="body" sz="quarter" idx="18" hasCustomPrompt="1"/>
          </p:nvPr>
        </p:nvSpPr>
        <p:spPr>
          <a:xfrm>
            <a:off x="0" y="0"/>
            <a:ext cx="12191999" cy="6858000"/>
          </a:xfrm>
          <a:solidFill>
            <a:schemeClr val="accent1">
              <a:alpha val="60000"/>
            </a:schemeClr>
          </a:solidFill>
        </p:spPr>
        <p:txBody>
          <a:bodyPr anchor="b" anchorCtr="0"/>
          <a:lstStyle>
            <a:lvl1pPr marL="0" indent="0">
              <a:buFontTx/>
              <a:buNone/>
              <a:defRPr sz="100">
                <a:noFill/>
              </a:defRPr>
            </a:lvl1pPr>
            <a:lvl2pPr marL="468000" indent="0">
              <a:buFontTx/>
              <a:buNone/>
              <a:defRPr>
                <a:solidFill>
                  <a:schemeClr val="bg1"/>
                </a:solidFill>
              </a:defRPr>
            </a:lvl2pPr>
            <a:lvl3pPr marL="792000" indent="0">
              <a:buFontTx/>
              <a:buNone/>
              <a:defRPr>
                <a:solidFill>
                  <a:schemeClr val="bg1"/>
                </a:solidFill>
              </a:defRPr>
            </a:lvl3pPr>
            <a:lvl4pPr marL="792000" indent="0">
              <a:buFontTx/>
              <a:buNone/>
              <a:defRPr>
                <a:solidFill>
                  <a:schemeClr val="bg1"/>
                </a:solidFill>
              </a:defRPr>
            </a:lvl4pPr>
            <a:lvl5pPr marL="792000" indent="0">
              <a:buFontTx/>
              <a:buNone/>
              <a:defRPr>
                <a:solidFill>
                  <a:schemeClr val="bg1"/>
                </a:solidFill>
              </a:defRPr>
            </a:lvl5pPr>
          </a:lstStyle>
          <a:p>
            <a:pPr lvl="0"/>
            <a:r>
              <a:rPr lang="nb-NO" dirty="0"/>
              <a:t>Disclaimer</a:t>
            </a:r>
            <a:endParaRPr lang="nb-NO"/>
          </a:p>
        </p:txBody>
      </p:sp>
      <p:sp>
        <p:nvSpPr>
          <p:cNvPr id="17" name="Picture Placeholder 8">
            <a:extLst>
              <a:ext uri="{FF2B5EF4-FFF2-40B4-BE49-F238E27FC236}">
                <a16:creationId xmlns:a16="http://schemas.microsoft.com/office/drawing/2014/main" id="{2B61DE8A-E3C8-4936-A7F4-F0789D0357DA}"/>
              </a:ext>
            </a:extLst>
          </p:cNvPr>
          <p:cNvSpPr>
            <a:spLocks noGrp="1"/>
          </p:cNvSpPr>
          <p:nvPr>
            <p:ph type="pic" sz="quarter" idx="12" hasCustomPrompt="1"/>
          </p:nvPr>
        </p:nvSpPr>
        <p:spPr>
          <a:xfrm>
            <a:off x="0" y="0"/>
            <a:ext cx="12192000" cy="6858000"/>
          </a:xfrm>
          <a:noFill/>
        </p:spPr>
        <p:txBody>
          <a:bodyPr lIns="2232000" tIns="180000" rIns="2232000"/>
          <a:lstStyle>
            <a:lvl1pPr marL="0" indent="0" algn="ctr">
              <a:buFontTx/>
              <a:buNone/>
              <a:defRPr sz="1400">
                <a:solidFill>
                  <a:schemeClr val="bg1"/>
                </a:solidFill>
              </a:defRPr>
            </a:lvl1pPr>
          </a:lstStyle>
          <a:p>
            <a:r>
              <a:rPr lang="nb-NO" sz="1800" dirty="0"/>
              <a:t>Klikk på plassholderen og sett inn bilde via BrandMaster. For å få fargefilter på bildet, høyreklikk på innsatt bilde og velg Plasser lengst bak.</a:t>
            </a:r>
            <a:endParaRPr lang="nb-NO"/>
          </a:p>
        </p:txBody>
      </p:sp>
      <p:sp>
        <p:nvSpPr>
          <p:cNvPr id="2" name="Title 1"/>
          <p:cNvSpPr>
            <a:spLocks noGrp="1"/>
          </p:cNvSpPr>
          <p:nvPr>
            <p:ph type="ctrTitle" hasCustomPrompt="1"/>
          </p:nvPr>
        </p:nvSpPr>
        <p:spPr bwMode="gray">
          <a:xfrm>
            <a:off x="520700" y="1904400"/>
            <a:ext cx="11151676" cy="523857"/>
          </a:xfrm>
          <a:prstGeom prst="rect">
            <a:avLst/>
          </a:prstGeom>
        </p:spPr>
        <p:txBody>
          <a:bodyPr wrap="square" lIns="0" tIns="36000" rIns="0" bIns="0" anchor="t">
            <a:spAutoFit/>
          </a:bodyPr>
          <a:lstStyle>
            <a:lvl1pPr algn="l">
              <a:defRPr sz="3600" b="1" cap="all" baseline="0">
                <a:solidFill>
                  <a:schemeClr val="bg1"/>
                </a:solidFill>
              </a:defRPr>
            </a:lvl1pPr>
          </a:lstStyle>
          <a:p>
            <a:r>
              <a:rPr lang="nb-NO" dirty="0"/>
              <a:t>Klikk for å legge til dividertittel</a:t>
            </a:r>
            <a:endParaRPr lang="nb-NO"/>
          </a:p>
        </p:txBody>
      </p:sp>
      <p:sp>
        <p:nvSpPr>
          <p:cNvPr id="3" name="Subtitle 2"/>
          <p:cNvSpPr>
            <a:spLocks noGrp="1"/>
          </p:cNvSpPr>
          <p:nvPr>
            <p:ph type="subTitle" idx="1" hasCustomPrompt="1"/>
          </p:nvPr>
        </p:nvSpPr>
        <p:spPr bwMode="gray">
          <a:xfrm>
            <a:off x="520699" y="2527060"/>
            <a:ext cx="11153355" cy="307777"/>
          </a:xfrm>
          <a:prstGeom prst="rect">
            <a:avLst/>
          </a:prstGeom>
        </p:spPr>
        <p:txBody>
          <a:bodyPr wrap="square" lIns="0" tIns="0" rIns="0" bIns="0" anchor="t">
            <a:spAutoFit/>
          </a:bodyPr>
          <a:lstStyle>
            <a:lvl1pPr marL="0" indent="0" algn="l">
              <a:spcBef>
                <a:spcPts val="0"/>
              </a:spcBef>
              <a:buNone/>
              <a:defRPr sz="2000" b="0" cap="none" baseline="0">
                <a:solidFill>
                  <a:schemeClr val="bg1"/>
                </a:solidFill>
                <a:latin typeface="+mn-lt"/>
              </a:defRPr>
            </a:lvl1pPr>
            <a:lvl2pPr marL="609391" indent="0" algn="ctr">
              <a:buNone/>
              <a:defRPr>
                <a:solidFill>
                  <a:schemeClr val="tx1">
                    <a:tint val="75000"/>
                  </a:schemeClr>
                </a:solidFill>
              </a:defRPr>
            </a:lvl2pPr>
            <a:lvl3pPr marL="1218786" indent="0" algn="ctr">
              <a:buNone/>
              <a:defRPr>
                <a:solidFill>
                  <a:schemeClr val="tx1">
                    <a:tint val="75000"/>
                  </a:schemeClr>
                </a:solidFill>
              </a:defRPr>
            </a:lvl3pPr>
            <a:lvl4pPr marL="1828178" indent="0" algn="ctr">
              <a:buNone/>
              <a:defRPr>
                <a:solidFill>
                  <a:schemeClr val="tx1">
                    <a:tint val="75000"/>
                  </a:schemeClr>
                </a:solidFill>
              </a:defRPr>
            </a:lvl4pPr>
            <a:lvl5pPr marL="2437570" indent="0" algn="ctr">
              <a:buNone/>
              <a:defRPr>
                <a:solidFill>
                  <a:schemeClr val="tx1">
                    <a:tint val="75000"/>
                  </a:schemeClr>
                </a:solidFill>
              </a:defRPr>
            </a:lvl5pPr>
            <a:lvl6pPr marL="3046962" indent="0" algn="ctr">
              <a:buNone/>
              <a:defRPr>
                <a:solidFill>
                  <a:schemeClr val="tx1">
                    <a:tint val="75000"/>
                  </a:schemeClr>
                </a:solidFill>
              </a:defRPr>
            </a:lvl6pPr>
            <a:lvl7pPr marL="3656355" indent="0" algn="ctr">
              <a:buNone/>
              <a:defRPr>
                <a:solidFill>
                  <a:schemeClr val="tx1">
                    <a:tint val="75000"/>
                  </a:schemeClr>
                </a:solidFill>
              </a:defRPr>
            </a:lvl7pPr>
            <a:lvl8pPr marL="4265748" indent="0" algn="ctr">
              <a:buNone/>
              <a:defRPr>
                <a:solidFill>
                  <a:schemeClr val="tx1">
                    <a:tint val="75000"/>
                  </a:schemeClr>
                </a:solidFill>
              </a:defRPr>
            </a:lvl8pPr>
            <a:lvl9pPr marL="4875141" indent="0" algn="ctr">
              <a:buNone/>
              <a:defRPr>
                <a:solidFill>
                  <a:schemeClr val="tx1">
                    <a:tint val="75000"/>
                  </a:schemeClr>
                </a:solidFill>
              </a:defRPr>
            </a:lvl9pPr>
          </a:lstStyle>
          <a:p>
            <a:r>
              <a:rPr lang="nb-NO" dirty="0"/>
              <a:t>Klikk for å legge til en undertittel</a:t>
            </a:r>
            <a:endParaRPr lang="nb-NO"/>
          </a:p>
        </p:txBody>
      </p:sp>
      <p:sp>
        <p:nvSpPr>
          <p:cNvPr id="4" name="Date Placeholder 3"/>
          <p:cNvSpPr>
            <a:spLocks noGrp="1"/>
          </p:cNvSpPr>
          <p:nvPr>
            <p:ph type="dt" sz="half" idx="10"/>
          </p:nvPr>
        </p:nvSpPr>
        <p:spPr/>
        <p:txBody>
          <a:bodyPr/>
          <a:lstStyle/>
          <a:p>
            <a:endParaRPr lang="nb-NO" dirty="0"/>
          </a:p>
        </p:txBody>
      </p:sp>
      <p:sp>
        <p:nvSpPr>
          <p:cNvPr id="5" name="FLD_ClientNamePresentationTitle"/>
          <p:cNvSpPr>
            <a:spLocks noGrp="1"/>
          </p:cNvSpPr>
          <p:nvPr>
            <p:ph type="ftr" sz="quarter" idx="11"/>
          </p:nvPr>
        </p:nvSpPr>
        <p:spPr/>
        <p:txBody>
          <a:bodyPr/>
          <a:lstStyle>
            <a:lvl1pPr>
              <a:defRPr>
                <a:solidFill>
                  <a:schemeClr val="bg1"/>
                </a:solidFill>
              </a:defRPr>
            </a:lvl1pPr>
          </a:lstStyle>
          <a:p>
            <a:endParaRPr lang="nb-NO" dirty="0"/>
          </a:p>
        </p:txBody>
      </p:sp>
      <p:sp>
        <p:nvSpPr>
          <p:cNvPr id="12" name="Slide Number Placeholder 7"/>
          <p:cNvSpPr>
            <a:spLocks noGrp="1"/>
          </p:cNvSpPr>
          <p:nvPr>
            <p:ph type="sldNum" sz="quarter" idx="19"/>
          </p:nvPr>
        </p:nvSpPr>
        <p:spPr>
          <a:xfrm>
            <a:off x="0" y="6858000"/>
            <a:ext cx="0" cy="0"/>
          </a:xfrm>
        </p:spPr>
        <p:txBody>
          <a:bodyPr/>
          <a:lstStyle>
            <a:lvl1pPr>
              <a:defRPr sz="100">
                <a:noFill/>
              </a:defRPr>
            </a:lvl1pPr>
          </a:lstStyle>
          <a:p>
            <a:fld id="{9329B6BB-2231-443D-A106-476177BA91F4}" type="slidenum">
              <a:rPr lang="nb-NO" smtClean="0"/>
              <a:pPr/>
              <a:t>‹#›</a:t>
            </a:fld>
            <a:endParaRPr lang="nb-NO" dirty="0"/>
          </a:p>
        </p:txBody>
      </p:sp>
      <p:sp>
        <p:nvSpPr>
          <p:cNvPr id="14" name="Marker top TP17">
            <a:extLst>
              <a:ext uri="{FF2B5EF4-FFF2-40B4-BE49-F238E27FC236}">
                <a16:creationId xmlns:a16="http://schemas.microsoft.com/office/drawing/2014/main" id="{925E39F5-51A8-4503-99E9-4C54C96C157C}"/>
              </a:ext>
            </a:extLst>
          </p:cNvPr>
          <p:cNvSpPr>
            <a:spLocks noGrp="1" noChangeAspect="1"/>
          </p:cNvSpPr>
          <p:nvPr>
            <p:ph type="body" sz="quarter" idx="15" hasCustomPrompt="1"/>
          </p:nvPr>
        </p:nvSpPr>
        <p:spPr bwMode="gray">
          <a:xfrm>
            <a:off x="788400" y="0"/>
            <a:ext cx="169200" cy="1404070"/>
          </a:xfrm>
          <a:custGeom>
            <a:avLst/>
            <a:gdLst>
              <a:gd name="connsiteX0" fmla="*/ 0 w 169200"/>
              <a:gd name="connsiteY0" fmla="*/ 0 h 1410400"/>
              <a:gd name="connsiteX1" fmla="*/ 169200 w 169200"/>
              <a:gd name="connsiteY1" fmla="*/ 0 h 1410400"/>
              <a:gd name="connsiteX2" fmla="*/ 169200 w 169200"/>
              <a:gd name="connsiteY2" fmla="*/ 1290426 h 1410400"/>
              <a:gd name="connsiteX3" fmla="*/ 0 w 169200"/>
              <a:gd name="connsiteY3" fmla="*/ 1410400 h 1410400"/>
              <a:gd name="connsiteX4" fmla="*/ 0 w 169200"/>
              <a:gd name="connsiteY4" fmla="*/ 1067982 h 1410400"/>
              <a:gd name="connsiteX5" fmla="*/ 0 w 169200"/>
              <a:gd name="connsiteY5" fmla="*/ 761974 h 1410400"/>
              <a:gd name="connsiteX6" fmla="*/ 0 w 169200"/>
              <a:gd name="connsiteY6" fmla="*/ 581107 h 1410400"/>
              <a:gd name="connsiteX7" fmla="*/ 0 w 169200"/>
              <a:gd name="connsiteY7" fmla="*/ 419556 h 14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200" h="1410400">
                <a:moveTo>
                  <a:pt x="0" y="0"/>
                </a:moveTo>
                <a:lnTo>
                  <a:pt x="169200" y="0"/>
                </a:lnTo>
                <a:lnTo>
                  <a:pt x="169200" y="1290426"/>
                </a:lnTo>
                <a:lnTo>
                  <a:pt x="0" y="1410400"/>
                </a:lnTo>
                <a:lnTo>
                  <a:pt x="0" y="1067982"/>
                </a:lnTo>
                <a:lnTo>
                  <a:pt x="0" y="761974"/>
                </a:lnTo>
                <a:lnTo>
                  <a:pt x="0" y="581107"/>
                </a:lnTo>
                <a:lnTo>
                  <a:pt x="0" y="419556"/>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15" name="Marker bottom TP20">
            <a:extLst>
              <a:ext uri="{FF2B5EF4-FFF2-40B4-BE49-F238E27FC236}">
                <a16:creationId xmlns:a16="http://schemas.microsoft.com/office/drawing/2014/main" id="{8F45569C-F7FB-49E9-AF85-B307D29122A2}"/>
              </a:ext>
            </a:extLst>
          </p:cNvPr>
          <p:cNvSpPr>
            <a:spLocks noGrp="1" noChangeAspect="1"/>
          </p:cNvSpPr>
          <p:nvPr>
            <p:ph type="body" sz="quarter" idx="20" hasCustomPrompt="1"/>
          </p:nvPr>
        </p:nvSpPr>
        <p:spPr bwMode="gray">
          <a:xfrm>
            <a:off x="788400" y="6024750"/>
            <a:ext cx="169200" cy="833250"/>
          </a:xfrm>
          <a:custGeom>
            <a:avLst/>
            <a:gdLst>
              <a:gd name="connsiteX0" fmla="*/ 169200 w 169200"/>
              <a:gd name="connsiteY0" fmla="*/ 0 h 834532"/>
              <a:gd name="connsiteX1" fmla="*/ 169200 w 169200"/>
              <a:gd name="connsiteY1" fmla="*/ 321812 h 834532"/>
              <a:gd name="connsiteX2" fmla="*/ 169200 w 169200"/>
              <a:gd name="connsiteY2" fmla="*/ 495070 h 834532"/>
              <a:gd name="connsiteX3" fmla="*/ 169200 w 169200"/>
              <a:gd name="connsiteY3" fmla="*/ 643624 h 834532"/>
              <a:gd name="connsiteX4" fmla="*/ 169200 w 169200"/>
              <a:gd name="connsiteY4" fmla="*/ 834532 h 834532"/>
              <a:gd name="connsiteX5" fmla="*/ 0 w 169200"/>
              <a:gd name="connsiteY5" fmla="*/ 834532 h 834532"/>
              <a:gd name="connsiteX6" fmla="*/ 0 w 169200"/>
              <a:gd name="connsiteY6" fmla="*/ 643624 h 834532"/>
              <a:gd name="connsiteX7" fmla="*/ 0 w 169200"/>
              <a:gd name="connsiteY7" fmla="*/ 615043 h 834532"/>
              <a:gd name="connsiteX8" fmla="*/ 0 w 169200"/>
              <a:gd name="connsiteY8" fmla="*/ 441786 h 834532"/>
              <a:gd name="connsiteX9" fmla="*/ 0 w 169200"/>
              <a:gd name="connsiteY9" fmla="*/ 119974 h 83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200" h="834532">
                <a:moveTo>
                  <a:pt x="169200" y="0"/>
                </a:moveTo>
                <a:lnTo>
                  <a:pt x="169200" y="321812"/>
                </a:lnTo>
                <a:lnTo>
                  <a:pt x="169200" y="495070"/>
                </a:lnTo>
                <a:lnTo>
                  <a:pt x="169200" y="643624"/>
                </a:lnTo>
                <a:lnTo>
                  <a:pt x="169200" y="834532"/>
                </a:lnTo>
                <a:lnTo>
                  <a:pt x="0" y="834532"/>
                </a:lnTo>
                <a:lnTo>
                  <a:pt x="0" y="643624"/>
                </a:lnTo>
                <a:lnTo>
                  <a:pt x="0" y="615043"/>
                </a:lnTo>
                <a:lnTo>
                  <a:pt x="0" y="441786"/>
                </a:lnTo>
                <a:lnTo>
                  <a:pt x="0" y="119974"/>
                </a:lnTo>
                <a:close/>
              </a:path>
            </a:pathLst>
          </a:custGeom>
          <a:solidFill>
            <a:schemeClr val="bg1"/>
          </a:solidFill>
        </p:spPr>
        <p:txBody>
          <a:bodyPr wrap="square">
            <a:noAutofit/>
          </a:bodyPr>
          <a:lstStyle>
            <a:lvl1pPr marL="0" indent="0">
              <a:buNone/>
              <a:defRPr sz="100">
                <a:noFill/>
              </a:defRPr>
            </a:lvl1pPr>
          </a:lstStyle>
          <a:p>
            <a:pPr lvl="0"/>
            <a:r>
              <a:rPr lang="nb-NO" dirty="0"/>
              <a:t>.</a:t>
            </a:r>
            <a:endParaRPr lang="nb-NO"/>
          </a:p>
        </p:txBody>
      </p:sp>
      <p:sp>
        <p:nvSpPr>
          <p:cNvPr id="19" name="Logo firm TP">
            <a:extLst>
              <a:ext uri="{FF2B5EF4-FFF2-40B4-BE49-F238E27FC236}">
                <a16:creationId xmlns:a16="http://schemas.microsoft.com/office/drawing/2014/main" id="{9D9BC31A-E507-45C4-ACAD-88FEDF40FAB6}"/>
              </a:ext>
            </a:extLst>
          </p:cNvPr>
          <p:cNvSpPr>
            <a:spLocks noGrp="1"/>
          </p:cNvSpPr>
          <p:nvPr>
            <p:ph type="body" sz="quarter" idx="16" hasCustomPrompt="1"/>
          </p:nvPr>
        </p:nvSpPr>
        <p:spPr>
          <a:xfrm>
            <a:off x="10823384" y="6308395"/>
            <a:ext cx="848992" cy="326093"/>
          </a:xfrm>
          <a:blipFill>
            <a:blip r:embed="rId2"/>
            <a:stretch>
              <a:fillRect t="-2" b="-2"/>
            </a:stretch>
          </a:blipFill>
        </p:spPr>
        <p:txBody>
          <a:bodyPr/>
          <a:lstStyle>
            <a:lvl1pPr marL="0" indent="0">
              <a:buNone/>
              <a:defRPr sz="100">
                <a:noFill/>
              </a:defRPr>
            </a:lvl1pPr>
          </a:lstStyle>
          <a:p>
            <a:pPr lvl="0"/>
            <a:r>
              <a:rPr lang="nb-NO" dirty="0"/>
              <a:t>.</a:t>
            </a:r>
            <a:endParaRPr lang="nb-NO"/>
          </a:p>
        </p:txBody>
      </p:sp>
      <p:sp>
        <p:nvSpPr>
          <p:cNvPr id="13" name="Rectangle 12">
            <a:extLst>
              <a:ext uri="{FF2B5EF4-FFF2-40B4-BE49-F238E27FC236}">
                <a16:creationId xmlns:a16="http://schemas.microsoft.com/office/drawing/2014/main" id="{8C0C2C98-3CC8-470B-ACA3-A4CBEDAB9DF2}"/>
              </a:ext>
            </a:extLst>
          </p:cNvPr>
          <p:cNvSpPr/>
          <p:nvPr userDrawn="1"/>
        </p:nvSpPr>
        <p:spPr bwMode="auto">
          <a:xfrm>
            <a:off x="-1" y="-389075"/>
            <a:ext cx="12192000" cy="344379"/>
          </a:xfrm>
          <a:prstGeom prst="rect">
            <a:avLst/>
          </a:prstGeom>
          <a:noFill/>
          <a:ln w="9525" cap="flat" cmpd="sng" algn="ctr">
            <a:noFill/>
            <a:prstDash val="solid"/>
            <a:round/>
            <a:headEnd type="none" w="med" len="med"/>
            <a:tailEnd type="triangle" w="lg" len="med"/>
          </a:ln>
          <a:effectLst/>
        </p:spPr>
        <p:txBody>
          <a:bodyPr vert="horz" wrap="square" lIns="72000" tIns="36000" rIns="72000" bIns="3600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200" b="1" i="0" u="none" strike="noStrike" cap="none" normalizeH="0" baseline="0" dirty="0">
                <a:ln>
                  <a:noFill/>
                </a:ln>
                <a:effectLst/>
              </a:rPr>
              <a:t>Velg farge på fargefilter: </a:t>
            </a:r>
            <a:r>
              <a:rPr kumimoji="0" lang="nb-NO" sz="1200" b="0" i="0" u="none" strike="noStrike" cap="none" normalizeH="0" baseline="0" dirty="0">
                <a:ln>
                  <a:noFill/>
                </a:ln>
                <a:effectLst/>
              </a:rPr>
              <a:t>Sett inn bilde først, høyreklikk på bildet, velg </a:t>
            </a:r>
            <a:r>
              <a:rPr kumimoji="0" lang="nb-NO" sz="1200" b="1" i="0" u="none" strike="noStrike" cap="none" normalizeH="0" baseline="0" dirty="0">
                <a:ln>
                  <a:noFill/>
                </a:ln>
                <a:effectLst/>
              </a:rPr>
              <a:t>Plasser lengst bak</a:t>
            </a:r>
            <a:r>
              <a:rPr kumimoji="0" lang="nb-NO" sz="1200" b="0" i="0" u="none" strike="noStrike" cap="none" normalizeH="0" baseline="0" dirty="0">
                <a:ln>
                  <a:noFill/>
                </a:ln>
                <a:effectLst/>
              </a:rPr>
              <a:t>. Klikk så på fargefilter, velg farge fra </a:t>
            </a:r>
            <a:r>
              <a:rPr kumimoji="0" lang="nb-NO" sz="1200" b="1" i="0" u="none" strike="noStrike" cap="none" normalizeH="0" baseline="0" dirty="0">
                <a:ln>
                  <a:noFill/>
                </a:ln>
                <a:effectLst/>
              </a:rPr>
              <a:t>Farge</a:t>
            </a:r>
            <a:r>
              <a:rPr kumimoji="0" lang="nb-NO" sz="1200" b="0" i="0" u="none" strike="noStrike" cap="none" normalizeH="0" baseline="0" dirty="0">
                <a:ln>
                  <a:noFill/>
                </a:ln>
                <a:effectLst/>
              </a:rPr>
              <a:t>. </a:t>
            </a:r>
            <a:endParaRPr lang="nb-NO"/>
          </a:p>
        </p:txBody>
      </p:sp>
    </p:spTree>
    <p:extLst>
      <p:ext uri="{BB962C8B-B14F-4D97-AF65-F5344CB8AC3E}">
        <p14:creationId xmlns:p14="http://schemas.microsoft.com/office/powerpoint/2010/main" val="336208052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ags" Target="../tags/tag4.xml"/><Relationship Id="rId84" Type="http://schemas.openxmlformats.org/officeDocument/2006/relationships/tags" Target="../tags/tag20.xml"/><Relationship Id="rId89" Type="http://schemas.openxmlformats.org/officeDocument/2006/relationships/tags" Target="../tags/tag25.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tags" Target="../tags/tag10.xml"/><Relationship Id="rId79" Type="http://schemas.openxmlformats.org/officeDocument/2006/relationships/tags" Target="../tags/tag15.xml"/><Relationship Id="rId102" Type="http://schemas.openxmlformats.org/officeDocument/2006/relationships/image" Target="../media/image1.png"/><Relationship Id="rId5" Type="http://schemas.openxmlformats.org/officeDocument/2006/relationships/slideLayout" Target="../slideLayouts/slideLayout5.xml"/><Relationship Id="rId90" Type="http://schemas.openxmlformats.org/officeDocument/2006/relationships/tags" Target="../tags/tag26.xml"/><Relationship Id="rId95" Type="http://schemas.openxmlformats.org/officeDocument/2006/relationships/tags" Target="../tags/tag31.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theme" Target="../theme/theme1.xml"/><Relationship Id="rId69" Type="http://schemas.openxmlformats.org/officeDocument/2006/relationships/tags" Target="../tags/tag5.xml"/><Relationship Id="rId80" Type="http://schemas.openxmlformats.org/officeDocument/2006/relationships/tags" Target="../tags/tag16.xml"/><Relationship Id="rId85" Type="http://schemas.openxmlformats.org/officeDocument/2006/relationships/tags" Target="../tags/tag21.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3.xml"/><Relationship Id="rId103" Type="http://schemas.openxmlformats.org/officeDocument/2006/relationships/image" Target="../media/image2.jp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6.xml"/><Relationship Id="rId75" Type="http://schemas.openxmlformats.org/officeDocument/2006/relationships/tags" Target="../tags/tag11.xml"/><Relationship Id="rId83" Type="http://schemas.openxmlformats.org/officeDocument/2006/relationships/tags" Target="../tags/tag19.xml"/><Relationship Id="rId88" Type="http://schemas.openxmlformats.org/officeDocument/2006/relationships/tags" Target="../tags/tag24.xml"/><Relationship Id="rId91" Type="http://schemas.openxmlformats.org/officeDocument/2006/relationships/tags" Target="../tags/tag27.xml"/><Relationship Id="rId96" Type="http://schemas.openxmlformats.org/officeDocument/2006/relationships/tags" Target="../tags/tag3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ags" Target="../tags/tag1.xml"/><Relationship Id="rId73" Type="http://schemas.openxmlformats.org/officeDocument/2006/relationships/tags" Target="../tags/tag9.xml"/><Relationship Id="rId78" Type="http://schemas.openxmlformats.org/officeDocument/2006/relationships/tags" Target="../tags/tag14.xml"/><Relationship Id="rId81" Type="http://schemas.openxmlformats.org/officeDocument/2006/relationships/tags" Target="../tags/tag17.xml"/><Relationship Id="rId86" Type="http://schemas.openxmlformats.org/officeDocument/2006/relationships/tags" Target="../tags/tag22.xml"/><Relationship Id="rId94" Type="http://schemas.openxmlformats.org/officeDocument/2006/relationships/tags" Target="../tags/tag30.xml"/><Relationship Id="rId99" Type="http://schemas.openxmlformats.org/officeDocument/2006/relationships/tags" Target="../tags/tag35.xml"/><Relationship Id="rId101" Type="http://schemas.openxmlformats.org/officeDocument/2006/relationships/tags" Target="../tags/tag37.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ags" Target="../tags/tag12.xml"/><Relationship Id="rId97" Type="http://schemas.openxmlformats.org/officeDocument/2006/relationships/tags" Target="../tags/tag33.xml"/><Relationship Id="rId104" Type="http://schemas.openxmlformats.org/officeDocument/2006/relationships/image" Target="../media/image3.png"/><Relationship Id="rId7" Type="http://schemas.openxmlformats.org/officeDocument/2006/relationships/slideLayout" Target="../slideLayouts/slideLayout7.xml"/><Relationship Id="rId71" Type="http://schemas.openxmlformats.org/officeDocument/2006/relationships/tags" Target="../tags/tag7.xml"/><Relationship Id="rId92" Type="http://schemas.openxmlformats.org/officeDocument/2006/relationships/tags" Target="../tags/tag28.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tags" Target="../tags/tag2.xml"/><Relationship Id="rId87" Type="http://schemas.openxmlformats.org/officeDocument/2006/relationships/tags" Target="../tags/tag23.xml"/><Relationship Id="rId61" Type="http://schemas.openxmlformats.org/officeDocument/2006/relationships/slideLayout" Target="../slideLayouts/slideLayout61.xml"/><Relationship Id="rId82" Type="http://schemas.openxmlformats.org/officeDocument/2006/relationships/tags" Target="../tags/tag1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tags" Target="../tags/tag13.xml"/><Relationship Id="rId100" Type="http://schemas.openxmlformats.org/officeDocument/2006/relationships/tags" Target="../tags/tag3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8.xml"/><Relationship Id="rId93" Type="http://schemas.openxmlformats.org/officeDocument/2006/relationships/tags" Target="../tags/tag29.xml"/><Relationship Id="rId98" Type="http://schemas.openxmlformats.org/officeDocument/2006/relationships/tags" Target="../tags/tag34.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20" name="Picture 19" hidden="1">
            <a:extLst>
              <a:ext uri="{FF2B5EF4-FFF2-40B4-BE49-F238E27FC236}">
                <a16:creationId xmlns:a16="http://schemas.microsoft.com/office/drawing/2014/main" id="{11856510-A769-4751-BEDD-D77380CC7A1D}"/>
              </a:ext>
            </a:extLst>
          </p:cNvPr>
          <p:cNvPicPr>
            <a:picLocks noChangeAspect="1"/>
          </p:cNvPicPr>
          <p:nvPr userDrawn="1"/>
        </p:nvPicPr>
        <p:blipFill>
          <a:blip r:embed="rId102"/>
          <a:stretch>
            <a:fillRect/>
          </a:stretch>
        </p:blipFill>
        <p:spPr>
          <a:xfrm>
            <a:off x="-39569" y="0"/>
            <a:ext cx="12176449" cy="6858000"/>
          </a:xfrm>
          <a:prstGeom prst="rect">
            <a:avLst/>
          </a:prstGeom>
        </p:spPr>
      </p:pic>
      <p:pic>
        <p:nvPicPr>
          <p:cNvPr id="12" name="Picture 11" descr="Graphical user interface&#10;&#10;Description automatically generated" hidden="1">
            <a:extLst>
              <a:ext uri="{FF2B5EF4-FFF2-40B4-BE49-F238E27FC236}">
                <a16:creationId xmlns:a16="http://schemas.microsoft.com/office/drawing/2014/main" id="{0D25230D-B25F-4124-B522-ABFFE0D4B122}"/>
              </a:ext>
            </a:extLst>
          </p:cNvPr>
          <p:cNvPicPr>
            <a:picLocks noChangeAspect="1"/>
          </p:cNvPicPr>
          <p:nvPr userDrawn="1"/>
        </p:nvPicPr>
        <p:blipFill>
          <a:blip r:embed="rId103"/>
          <a:stretch>
            <a:fillRect/>
          </a:stretch>
        </p:blipFill>
        <p:spPr>
          <a:xfrm>
            <a:off x="-1" y="-5802"/>
            <a:ext cx="12181699" cy="6863800"/>
          </a:xfrm>
          <a:prstGeom prst="rect">
            <a:avLst/>
          </a:prstGeom>
        </p:spPr>
      </p:pic>
      <p:sp>
        <p:nvSpPr>
          <p:cNvPr id="2" name="Title Placeholder 1"/>
          <p:cNvSpPr>
            <a:spLocks noGrp="1"/>
          </p:cNvSpPr>
          <p:nvPr>
            <p:ph type="title"/>
          </p:nvPr>
        </p:nvSpPr>
        <p:spPr bwMode="gray">
          <a:xfrm>
            <a:off x="522006" y="772844"/>
            <a:ext cx="11147994" cy="864000"/>
          </a:xfrm>
          <a:prstGeom prst="rect">
            <a:avLst/>
          </a:prstGeom>
        </p:spPr>
        <p:txBody>
          <a:bodyPr vert="horz" wrap="square" lIns="0" tIns="0" rIns="0" bIns="0" rtlCol="0" anchor="t" anchorCtr="0">
            <a:noAutofit/>
          </a:bodyPr>
          <a:lstStyle/>
          <a:p>
            <a:r>
              <a:rPr lang="nb-NO" dirty="0"/>
              <a:t>Click to edit Master title style</a:t>
            </a:r>
            <a:endParaRPr lang="nb-NO"/>
          </a:p>
        </p:txBody>
      </p:sp>
      <p:sp>
        <p:nvSpPr>
          <p:cNvPr id="3" name="Text Placeholder 2"/>
          <p:cNvSpPr>
            <a:spLocks noGrp="1"/>
          </p:cNvSpPr>
          <p:nvPr>
            <p:ph type="body" idx="1"/>
          </p:nvPr>
        </p:nvSpPr>
        <p:spPr bwMode="gray">
          <a:xfrm>
            <a:off x="522006" y="1903413"/>
            <a:ext cx="11147707" cy="4046537"/>
          </a:xfrm>
          <a:prstGeom prst="rect">
            <a:avLst/>
          </a:prstGeom>
        </p:spPr>
        <p:txBody>
          <a:bodyPr vert="horz" lIns="0" tIns="0" rIns="0" bIns="0" rtlCol="0">
            <a:noAutofit/>
          </a:bodyPr>
          <a:lstStyle/>
          <a:p>
            <a:pPr lvl="0"/>
            <a:r>
              <a:rPr lang="nb-NO" dirty="0"/>
              <a:t>Edit Master text styles</a:t>
            </a:r>
            <a:endParaRPr lang="nb-NO"/>
          </a:p>
          <a:p>
            <a:pPr lvl="1"/>
            <a:r>
              <a:rPr lang="nb-NO" dirty="0"/>
              <a:t>Second level</a:t>
            </a:r>
            <a:endParaRPr lang="nb-NO"/>
          </a:p>
          <a:p>
            <a:pPr lvl="2"/>
            <a:r>
              <a:rPr lang="nb-NO" dirty="0"/>
              <a:t>Third level</a:t>
            </a:r>
            <a:endParaRPr lang="nb-NO"/>
          </a:p>
          <a:p>
            <a:pPr lvl="3"/>
            <a:r>
              <a:rPr lang="nb-NO" dirty="0"/>
              <a:t>Fourth level</a:t>
            </a:r>
            <a:endParaRPr lang="nb-NO"/>
          </a:p>
          <a:p>
            <a:pPr lvl="4"/>
            <a:r>
              <a:rPr lang="nb-NO" dirty="0"/>
              <a:t>Fifth level, sub header for body text</a:t>
            </a:r>
            <a:endParaRPr lang="nb-NO"/>
          </a:p>
          <a:p>
            <a:pPr lvl="5"/>
            <a:r>
              <a:rPr lang="nb-NO" dirty="0"/>
              <a:t>Sixth level, regular body text</a:t>
            </a:r>
            <a:endParaRPr lang="nb-NO"/>
          </a:p>
          <a:p>
            <a:pPr lvl="6"/>
            <a:r>
              <a:rPr lang="nb-NO" dirty="0"/>
              <a:t>Seventh level, regular body text</a:t>
            </a:r>
            <a:endParaRPr lang="nb-NO"/>
          </a:p>
          <a:p>
            <a:pPr lvl="7"/>
            <a:r>
              <a:rPr lang="nb-NO" dirty="0"/>
              <a:t>Eight level, regular body text</a:t>
            </a:r>
            <a:endParaRPr lang="nb-NO"/>
          </a:p>
          <a:p>
            <a:pPr lvl="8"/>
            <a:r>
              <a:rPr lang="nb-NO" dirty="0"/>
              <a:t>Ninth level, regular body text</a:t>
            </a:r>
            <a:endParaRPr lang="nb-NO"/>
          </a:p>
        </p:txBody>
      </p:sp>
      <p:sp>
        <p:nvSpPr>
          <p:cNvPr id="62" name="Freeform: Shape 61">
            <a:extLst>
              <a:ext uri="{FF2B5EF4-FFF2-40B4-BE49-F238E27FC236}">
                <a16:creationId xmlns:a16="http://schemas.microsoft.com/office/drawing/2014/main" id="{3B86F757-01F0-4689-9492-5F80DB408947}"/>
              </a:ext>
            </a:extLst>
          </p:cNvPr>
          <p:cNvSpPr>
            <a:spLocks noChangeAspect="1"/>
          </p:cNvSpPr>
          <p:nvPr userDrawn="1"/>
        </p:nvSpPr>
        <p:spPr bwMode="gray">
          <a:xfrm rot="10800000">
            <a:off x="788400" y="0"/>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sp>
        <p:nvSpPr>
          <p:cNvPr id="5" name="FLD_ClientNamePresentationTitle" hidden="1"/>
          <p:cNvSpPr>
            <a:spLocks noGrp="1"/>
          </p:cNvSpPr>
          <p:nvPr>
            <p:ph type="ftr" sz="quarter" idx="3"/>
          </p:nvPr>
        </p:nvSpPr>
        <p:spPr>
          <a:xfrm>
            <a:off x="0" y="6858000"/>
            <a:ext cx="0" cy="0"/>
          </a:xfrm>
          <a:prstGeom prst="rect">
            <a:avLst/>
          </a:prstGeom>
        </p:spPr>
        <p:txBody>
          <a:bodyPr vert="horz" lIns="0" tIns="0" rIns="0" bIns="0" rtlCol="0" anchor="b" anchorCtr="0"/>
          <a:lstStyle>
            <a:lvl1pPr algn="l">
              <a:defRPr sz="100">
                <a:noFill/>
              </a:defRPr>
            </a:lvl1pPr>
          </a:lstStyle>
          <a:p>
            <a:endParaRPr lang="nb-NO" dirty="0"/>
          </a:p>
        </p:txBody>
      </p:sp>
      <p:sp>
        <p:nvSpPr>
          <p:cNvPr id="18" name="Date Placeholder 17" hidden="1"/>
          <p:cNvSpPr>
            <a:spLocks noGrp="1"/>
          </p:cNvSpPr>
          <p:nvPr>
            <p:ph type="dt" sz="half" idx="2"/>
          </p:nvPr>
        </p:nvSpPr>
        <p:spPr>
          <a:xfrm>
            <a:off x="0" y="6858000"/>
            <a:ext cx="0" cy="0"/>
          </a:xfrm>
          <a:prstGeom prst="rect">
            <a:avLst/>
          </a:prstGeom>
        </p:spPr>
        <p:txBody>
          <a:bodyPr vert="horz" lIns="0" tIns="0" rIns="0" bIns="0" rtlCol="0" anchor="t" anchorCtr="0"/>
          <a:lstStyle>
            <a:lvl1pPr algn="l">
              <a:defRPr sz="1200" cap="all" baseline="0">
                <a:noFill/>
              </a:defRPr>
            </a:lvl1pPr>
          </a:lstStyle>
          <a:p>
            <a:endParaRPr lang="nb-NO" dirty="0"/>
          </a:p>
        </p:txBody>
      </p:sp>
      <p:sp>
        <p:nvSpPr>
          <p:cNvPr id="7" name="Slide Number Placeholder 6"/>
          <p:cNvSpPr>
            <a:spLocks noGrp="1"/>
          </p:cNvSpPr>
          <p:nvPr>
            <p:ph type="sldNum" sz="quarter" idx="4"/>
          </p:nvPr>
        </p:nvSpPr>
        <p:spPr>
          <a:xfrm>
            <a:off x="1116013" y="6484662"/>
            <a:ext cx="437747" cy="215978"/>
          </a:xfrm>
          <a:prstGeom prst="rect">
            <a:avLst/>
          </a:prstGeom>
        </p:spPr>
        <p:txBody>
          <a:bodyPr vert="horz" lIns="0" tIns="0" rIns="0" bIns="0" rtlCol="0" anchor="ctr" anchorCtr="0"/>
          <a:lstStyle>
            <a:lvl1pPr algn="l">
              <a:defRPr sz="900">
                <a:solidFill>
                  <a:schemeClr val="tx1">
                    <a:lumMod val="60000"/>
                    <a:lumOff val="40000"/>
                  </a:schemeClr>
                </a:solidFill>
              </a:defRPr>
            </a:lvl1pPr>
          </a:lstStyle>
          <a:p>
            <a:fld id="{9329B6BB-2231-443D-A106-476177BA91F4}" type="slidenum">
              <a:rPr lang="nb-NO" smtClean="0"/>
              <a:pPr/>
              <a:t>‹#›</a:t>
            </a:fld>
            <a:endParaRPr lang="nb-NO" dirty="0"/>
          </a:p>
        </p:txBody>
      </p:sp>
      <p:pic>
        <p:nvPicPr>
          <p:cNvPr id="9" name="Logo firm" descr="A picture containing drawing&#10;&#10;Description automatically generated">
            <a:extLst>
              <a:ext uri="{FF2B5EF4-FFF2-40B4-BE49-F238E27FC236}">
                <a16:creationId xmlns:a16="http://schemas.microsoft.com/office/drawing/2014/main" id="{DEF2BF9B-D89A-40F1-B33E-AF20B9A60A79}"/>
              </a:ext>
            </a:extLst>
          </p:cNvPr>
          <p:cNvPicPr>
            <a:picLocks noChangeAspect="1"/>
          </p:cNvPicPr>
          <p:nvPr userDrawn="1"/>
        </p:nvPicPr>
        <p:blipFill>
          <a:blip r:embed="rId104"/>
          <a:stretch>
            <a:fillRect/>
          </a:stretch>
        </p:blipFill>
        <p:spPr>
          <a:xfrm>
            <a:off x="10823384" y="6308395"/>
            <a:ext cx="848992" cy="326093"/>
          </a:xfrm>
          <a:prstGeom prst="rect">
            <a:avLst/>
          </a:prstGeom>
        </p:spPr>
      </p:pic>
      <p:sp>
        <p:nvSpPr>
          <p:cNvPr id="22" name="[WorkArea]" descr="&lt;?xml version=&quot;1.0&quot; encoding=&quot;utf-16&quot;?&gt;&#10;&lt;GridTheme xmlns:xsi=&quot;http://www.w3.org/2001/XMLSchema-instance&quot; xmlns:xsd=&quot;http://www.w3.org/2001/XMLSchema&quot;&gt;&#10;  &lt;GuideLines /&gt;&#10;  &lt;SubGrids&gt;&#10;    &lt;SubGrid&gt;&#10;      &lt;Left&gt;41.1028328&lt;/Left&gt;&#10;      &lt;Top&gt;67.74803&lt;/Top&gt;&#10;      &lt;Width&gt;34.38378&lt;/Width&gt;&#10;      &lt;Height&gt;424.346466&lt;/Height&gt;&#10;    &lt;/SubGrid&gt;&#10;    &lt;SubGrid&gt;&#10;      &lt;Left&gt;75.48661&lt;/Left&gt;&#10;      &lt;Top&gt;67.74803&lt;/Top&gt;&#10;      &lt;Width&gt;12.4724407&lt;/Width&gt;&#10;      &lt;Height&gt;424.346466&lt;/Height&gt;&#10;    &lt;/SubGrid&gt;&#10;    &lt;SubGrid&gt;&#10;      &lt;Left&gt;87.95905&lt;/Left&gt;&#10;      &lt;Top&gt;67.74803&lt;/Top&gt;&#10;      &lt;Width&gt;34.38425&lt;/Width&gt;&#10;      &lt;Height&gt;424.346466&lt;/Height&gt;&#10;    &lt;/SubGrid&gt;&#10;    &lt;SubGrid&gt;&#10;      &lt;Left&gt;122.343307&lt;/Left&gt;&#10;      &lt;Top&gt;67.74803&lt;/Top&gt;&#10;      &lt;Width&gt;12.4724407&lt;/Width&gt;&#10;      &lt;Height&gt;424.346466&lt;/Height&gt;&#10;    &lt;/SubGrid&gt;&#10;    &lt;SubGrid&gt;&#10;      &lt;Left&gt;134.81575&lt;/Left&gt;&#10;      &lt;Top&gt;67.74803&lt;/Top&gt;&#10;      &lt;Width&gt;34.38425&lt;/Width&gt;&#10;      &lt;Height&gt;424.346466&lt;/Height&gt;&#10;    &lt;/SubGrid&gt;&#10;    &lt;SubGrid&gt;&#10;      &lt;Left&gt;169.2&lt;/Left&gt;&#10;      &lt;Top&gt;67.74803&lt;/Top&gt;&#10;      &lt;Width&gt;12.4724407&lt;/Width&gt;&#10;      &lt;Height&gt;424.346466&lt;/Height&gt;&#10;    &lt;/SubGrid&gt;&#10;    &lt;SubGrid&gt;&#10;      &lt;Left&gt;181.67244&lt;/Left&gt;&#10;      &lt;Top&gt;67.74803&lt;/Top&gt;&#10;      &lt;Width&gt;34.38425&lt;/Width&gt;&#10;      &lt;Height&gt;424.346466&lt;/Height&gt;&#10;    &lt;/SubGrid&gt;&#10;    &lt;SubGrid&gt;&#10;      &lt;Left&gt;216.056686&lt;/Left&gt;&#10;      &lt;Top&gt;67.74803&lt;/Top&gt;&#10;      &lt;Width&gt;12.4724407&lt;/Width&gt;&#10;      &lt;Height&gt;424.346466&lt;/Height&gt;&#10;    &lt;/SubGrid&gt;&#10;    &lt;SubGrid&gt;&#10;      &lt;Left&gt;228.529129&lt;/Left&gt;&#10;      &lt;Top&gt;67.74803&lt;/Top&gt;&#10;      &lt;Width&gt;34.38425&lt;/Width&gt;&#10;      &lt;Height&gt;424.346466&lt;/Height&gt;&#10;    &lt;/SubGrid&gt;&#10;    &lt;SubGrid&gt;&#10;      &lt;Left&gt;262.9134&lt;/Left&gt;&#10;      &lt;Top&gt;67.74803&lt;/Top&gt;&#10;      &lt;Width&gt;12.4724407&lt;/Width&gt;&#10;      &lt;Height&gt;424.346466&lt;/Height&gt;&#10;    &lt;/SubGrid&gt;&#10;    &lt;SubGrid&gt;&#10;      &lt;Left&gt;275.385834&lt;/Left&gt;&#10;      &lt;Top&gt;67.74803&lt;/Top&gt;&#10;      &lt;Width&gt;34.38425&lt;/Width&gt;&#10;      &lt;Height&gt;424.346466&lt;/Height&gt;&#10;    &lt;/SubGrid&gt;&#10;    &lt;SubGrid&gt;&#10;      &lt;Left&gt;309.770081&lt;/Left&gt;&#10;      &lt;Top&gt;67.74803&lt;/Top&gt;&#10;      &lt;Width&gt;12.4724407&lt;/Width&gt;&#10;      &lt;Height&gt;424.346466&lt;/Height&gt;&#10;    &lt;/SubGrid&gt;&#10;    &lt;SubGrid&gt;&#10;      &lt;Left&gt;322.242523&lt;/Left&gt;&#10;      &lt;Top&gt;67.74803&lt;/Top&gt;&#10;      &lt;Width&gt;34.38425&lt;/Width&gt;&#10;      &lt;Height&gt;424.346466&lt;/Height&gt;&#10;    &lt;/SubGrid&gt;&#10;    &lt;SubGrid&gt;&#10;      &lt;Left&gt;356.62677&lt;/Left&gt;&#10;      &lt;Top&gt;67.74803&lt;/Top&gt;&#10;      &lt;Width&gt;12.4724407&lt;/Width&gt;&#10;      &lt;Height&gt;424.346466&lt;/Height&gt;&#10;    &lt;/SubGrid&gt;&#10;    &lt;SubGrid&gt;&#10;      &lt;Left&gt;369.0992&lt;/Left&gt;&#10;      &lt;Top&gt;67.74803&lt;/Top&gt;&#10;      &lt;Width&gt;34.38425&lt;/Width&gt;&#10;      &lt;Height&gt;424.346466&lt;/Height&gt;&#10;    &lt;/SubGrid&gt;&#10;    &lt;SubGrid&gt;&#10;      &lt;Left&gt;403.483459&lt;/Left&gt;&#10;      &lt;Top&gt;67.74803&lt;/Top&gt;&#10;      &lt;Width&gt;12.4724407&lt;/Width&gt;&#10;      &lt;Height&gt;424.346466&lt;/Height&gt;&#10;    &lt;/SubGrid&gt;&#10;    &lt;SubGrid&gt;&#10;      &lt;Left&gt;415.9559&lt;/Left&gt;&#10;      &lt;Top&gt;67.74803&lt;/Top&gt;&#10;      &lt;Width&gt;34.38425&lt;/Width&gt;&#10;      &lt;Height&gt;424.346466&lt;/Height&gt;&#10;    &lt;/SubGrid&gt;&#10;    &lt;SubGrid&gt;&#10;      &lt;Left&gt;450.340149&lt;/Left&gt;&#10;      &lt;Top&gt;67.74803&lt;/Top&gt;&#10;      &lt;Width&gt;12.4724407&lt;/Width&gt;&#10;      &lt;Height&gt;424.346466&lt;/Height&gt;&#10;    &lt;/SubGrid&gt;&#10;    &lt;SubGrid&gt;&#10;      &lt;Left&gt;462.8126&lt;/Left&gt;&#10;      &lt;Top&gt;67.74803&lt;/Top&gt;&#10;      &lt;Width&gt;34.38425&lt;/Width&gt;&#10;      &lt;Height&gt;424.346466&lt;/Height&gt;&#10;    &lt;/SubGrid&gt;&#10;    &lt;SubGrid&gt;&#10;      &lt;Left&gt;497.196838&lt;/Left&gt;&#10;      &lt;Top&gt;67.74803&lt;/Top&gt;&#10;      &lt;Width&gt;12.4724407&lt;/Width&gt;&#10;      &lt;Height&gt;424.346466&lt;/Height&gt;&#10;    &lt;/SubGrid&gt;&#10;    &lt;SubGrid&gt;&#10;      &lt;Left&gt;509.669281&lt;/Left&gt;&#10;      &lt;Top&gt;67.74803&lt;/Top&gt;&#10;      &lt;Width&gt;34.38425&lt;/Width&gt;&#10;      &lt;Height&gt;424.346466&lt;/Height&gt;&#10;    &lt;/SubGrid&gt;&#10;    &lt;SubGrid&gt;&#10;      &lt;Left&gt;544.0535&lt;/Left&gt;&#10;      &lt;Top&gt;67.74803&lt;/Top&gt;&#10;      &lt;Width&gt;12.4724407&lt;/Width&gt;&#10;      &lt;Height&gt;424.346466&lt;/Height&gt;&#10;    &lt;/SubGrid&gt;&#10;    &lt;SubGrid&gt;&#10;      &lt;Left&gt;556.526&lt;/Left&gt;&#10;      &lt;Top&gt;67.74803&lt;/Top&gt;&#10;      &lt;Width&gt;34.38425&lt;/Width&gt;&#10;      &lt;Height&gt;424.346466&lt;/Height&gt;&#10;    &lt;/SubGrid&gt;&#10;    &lt;SubGrid&gt;&#10;      &lt;Left&gt;590.9102&lt;/Left&gt;&#10;      &lt;Top&gt;67.74803&lt;/Top&gt;&#10;      &lt;Width&gt;12.4724407&lt;/Width&gt;&#10;      &lt;Height&gt;424.346466&lt;/Height&gt;&#10;    &lt;/SubGrid&gt;&#10;    &lt;SubGrid&gt;&#10;      &lt;Left&gt;603.3827&lt;/Left&gt;&#10;      &lt;Top&gt;67.74803&lt;/Top&gt;&#10;      &lt;Width&gt;34.38425&lt;/Width&gt;&#10;      &lt;Height&gt;424.346466&lt;/Height&gt;&#10;    &lt;/SubGrid&gt;&#10;    &lt;SubGrid&gt;&#10;      &lt;Left&gt;637.7669&lt;/Left&gt;&#10;      &lt;Top&gt;67.74803&lt;/Top&gt;&#10;      &lt;Width&gt;12.4724407&lt;/Width&gt;&#10;      &lt;Height&gt;424.346466&lt;/Height&gt;&#10;    &lt;/SubGrid&gt;&#10;    &lt;SubGrid&gt;&#10;      &lt;Left&gt;650.2394&lt;/Left&gt;&#10;      &lt;Top&gt;67.74803&lt;/Top&gt;&#10;      &lt;Width&gt;34.38425&lt;/Width&gt;&#10;      &lt;Height&gt;424.346466&lt;/Height&gt;&#10;    &lt;/SubGrid&gt;&#10;    &lt;SubGrid&gt;&#10;      &lt;Left&gt;684.6236&lt;/Left&gt;&#10;      &lt;Top&gt;67.74803&lt;/Top&gt;&#10;      &lt;Width&gt;12.4724407&lt;/Width&gt;&#10;      &lt;Height&gt;424.346466&lt;/Height&gt;&#10;    &lt;/SubGrid&gt;&#10;    &lt;SubGrid&gt;&#10;      &lt;Left&gt;697.096069&lt;/Left&gt;&#10;      &lt;Top&gt;67.74803&lt;/Top&gt;&#10;      &lt;Width&gt;34.38425&lt;/Width&gt;&#10;      &lt;Height&gt;424.346466&lt;/Height&gt;&#10;    &lt;/SubGrid&gt;&#10;    &lt;SubGrid&gt;&#10;      &lt;Left&gt;731.4803&lt;/Left&gt;&#10;      &lt;Top&gt;67.74803&lt;/Top&gt;&#10;      &lt;Width&gt;12.4724407&lt;/Width&gt;&#10;      &lt;Height&gt;424.346466&lt;/Height&gt;&#10;    &lt;/SubGrid&gt;&#10;    &lt;SubGrid&gt;&#10;      &lt;Left&gt;743.952759&lt;/Left&gt;&#10;      &lt;Top&gt;67.74803&lt;/Top&gt;&#10;      &lt;Width&gt;34.38425&lt;/Width&gt;&#10;      &lt;Height&gt;424.346466&lt;/Height&gt;&#10;    &lt;/SubGrid&gt;&#10;    &lt;SubGrid&gt;&#10;      &lt;Left&gt;778.337036&lt;/Left&gt;&#10;      &lt;Top&gt;67.74803&lt;/Top&gt;&#10;      &lt;Width&gt;12.4724407&lt;/Width&gt;&#10;      &lt;Height&gt;424.346466&lt;/Height&gt;&#10;    &lt;/SubGrid&gt;&#10;    &lt;SubGrid&gt;&#10;      &lt;Left&gt;790.8&lt;/Left&gt;&#10;      &lt;Top&gt;67.74803&lt;/Top&gt;&#10;      &lt;Width&gt;34.38425&lt;/Width&gt;&#10;      &lt;Height&gt;424.346466&lt;/Height&gt;&#10;    &lt;/SubGrid&gt;&#10;    &lt;SubGrid&gt;&#10;      &lt;Left&gt;825.184265&lt;/Left&gt;&#10;      &lt;Top&gt;67.74803&lt;/Top&gt;&#10;      &lt;Width&gt;12.4724407&lt;/Width&gt;&#10;      &lt;Height&gt;424.346466&lt;/Height&gt;&#10;    &lt;/SubGrid&gt;&#10;    &lt;SubGrid&gt;&#10;      &lt;Left&gt;837.6567&lt;/Left&gt;&#10;      &lt;Top&gt;67.74803&lt;/Top&gt;&#10;      &lt;Width&gt;34.38425&lt;/Width&gt;&#10;      &lt;Height&gt;424.346466&lt;/Height&gt;&#10;    &lt;/SubGrid&gt;&#10;    &lt;SubGrid&gt;&#10;      &lt;Left&gt;872.040955&lt;/Left&gt;&#10;      &lt;Top&gt;67.74803&lt;/Top&gt;&#10;      &lt;Width&gt;12.4724407&lt;/Width&gt;&#10;      &lt;Height&gt;424.346466&lt;/Height&gt;&#10;    &lt;/SubGrid&gt;&#10;    &lt;SubGrid&gt;&#10;      &lt;Left&gt;884.513367&lt;/Left&gt;&#10;      &lt;Top&gt;67.74803&lt;/Top&gt;&#10;      &lt;Width&gt;34.38425&lt;/Width&gt;&#10;      &lt;Height&gt;424.346466&lt;/Height&gt;&#10;    &lt;/SubGrid&gt;&#10;  &lt;/SubGrids&gt;&#10;  &lt;WorkArea&gt;&#10;    &lt;Top&gt;67.74803&lt;/Top&gt;&#10;    &lt;Left&gt;41.1028328&lt;/Left&gt;&#10;    &lt;Width&gt;877.7948&lt;/Width&gt;&#10;    &lt;Height&gt;424.346466&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40F43348-EE79-4346-ADB6-D2154785525D}"/>
              </a:ext>
            </a:extLst>
          </p:cNvPr>
          <p:cNvSpPr/>
          <p:nvPr userDrawn="1"/>
        </p:nvSpPr>
        <p:spPr bwMode="auto">
          <a:xfrm>
            <a:off x="522006" y="860400"/>
            <a:ext cx="11147994"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23" name="Rectangle 22" hidden="1">
            <a:extLst>
              <a:ext uri="{FF2B5EF4-FFF2-40B4-BE49-F238E27FC236}">
                <a16:creationId xmlns:a16="http://schemas.microsoft.com/office/drawing/2014/main" id="{E5D68E67-1DC0-43CB-A263-82D3A6A42F17}"/>
              </a:ext>
            </a:extLst>
          </p:cNvPr>
          <p:cNvSpPr/>
          <p:nvPr userDrawn="1">
            <p:custDataLst>
              <p:tags r:id="rId65"/>
            </p:custDataLst>
          </p:nvPr>
        </p:nvSpPr>
        <p:spPr bwMode="auto">
          <a:xfrm>
            <a:off x="522006" y="860400"/>
            <a:ext cx="436674"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24" name="Rectangle 23" hidden="1">
            <a:extLst>
              <a:ext uri="{FF2B5EF4-FFF2-40B4-BE49-F238E27FC236}">
                <a16:creationId xmlns:a16="http://schemas.microsoft.com/office/drawing/2014/main" id="{3F6138D7-7090-4C99-B13A-31AA692C8BE0}"/>
              </a:ext>
            </a:extLst>
          </p:cNvPr>
          <p:cNvSpPr/>
          <p:nvPr userDrawn="1">
            <p:custDataLst>
              <p:tags r:id="rId66"/>
            </p:custDataLst>
          </p:nvPr>
        </p:nvSpPr>
        <p:spPr bwMode="auto">
          <a:xfrm>
            <a:off x="95868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25" name="Rectangle 24" hidden="1">
            <a:extLst>
              <a:ext uri="{FF2B5EF4-FFF2-40B4-BE49-F238E27FC236}">
                <a16:creationId xmlns:a16="http://schemas.microsoft.com/office/drawing/2014/main" id="{8AD70D6D-8BE7-4495-ADE4-388798B13149}"/>
              </a:ext>
            </a:extLst>
          </p:cNvPr>
          <p:cNvSpPr/>
          <p:nvPr userDrawn="1">
            <p:custDataLst>
              <p:tags r:id="rId67"/>
            </p:custDataLst>
          </p:nvPr>
        </p:nvSpPr>
        <p:spPr bwMode="auto">
          <a:xfrm>
            <a:off x="111708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26" name="Rectangle 25" hidden="1">
            <a:extLst>
              <a:ext uri="{FF2B5EF4-FFF2-40B4-BE49-F238E27FC236}">
                <a16:creationId xmlns:a16="http://schemas.microsoft.com/office/drawing/2014/main" id="{115AB307-729A-4127-AEA6-E9D666664A6D}"/>
              </a:ext>
            </a:extLst>
          </p:cNvPr>
          <p:cNvSpPr/>
          <p:nvPr userDrawn="1">
            <p:custDataLst>
              <p:tags r:id="rId68"/>
            </p:custDataLst>
          </p:nvPr>
        </p:nvSpPr>
        <p:spPr bwMode="auto">
          <a:xfrm>
            <a:off x="155376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27" name="Rectangle 26" hidden="1">
            <a:extLst>
              <a:ext uri="{FF2B5EF4-FFF2-40B4-BE49-F238E27FC236}">
                <a16:creationId xmlns:a16="http://schemas.microsoft.com/office/drawing/2014/main" id="{732B53AE-17C1-43A1-B57A-9E306A6AE6F7}"/>
              </a:ext>
            </a:extLst>
          </p:cNvPr>
          <p:cNvSpPr/>
          <p:nvPr userDrawn="1">
            <p:custDataLst>
              <p:tags r:id="rId69"/>
            </p:custDataLst>
          </p:nvPr>
        </p:nvSpPr>
        <p:spPr bwMode="auto">
          <a:xfrm>
            <a:off x="171216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28" name="Rectangle 27" hidden="1">
            <a:extLst>
              <a:ext uri="{FF2B5EF4-FFF2-40B4-BE49-F238E27FC236}">
                <a16:creationId xmlns:a16="http://schemas.microsoft.com/office/drawing/2014/main" id="{548A5AF1-AFBF-44D7-93CF-944C9DE7589D}"/>
              </a:ext>
            </a:extLst>
          </p:cNvPr>
          <p:cNvSpPr/>
          <p:nvPr userDrawn="1">
            <p:custDataLst>
              <p:tags r:id="rId70"/>
            </p:custDataLst>
          </p:nvPr>
        </p:nvSpPr>
        <p:spPr bwMode="auto">
          <a:xfrm>
            <a:off x="214884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29" name="Rectangle 28" hidden="1">
            <a:extLst>
              <a:ext uri="{FF2B5EF4-FFF2-40B4-BE49-F238E27FC236}">
                <a16:creationId xmlns:a16="http://schemas.microsoft.com/office/drawing/2014/main" id="{294FFBC3-AE4C-45F3-B395-15EB193C94BA}"/>
              </a:ext>
            </a:extLst>
          </p:cNvPr>
          <p:cNvSpPr/>
          <p:nvPr userDrawn="1">
            <p:custDataLst>
              <p:tags r:id="rId71"/>
            </p:custDataLst>
          </p:nvPr>
        </p:nvSpPr>
        <p:spPr bwMode="auto">
          <a:xfrm>
            <a:off x="230724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0" name="Rectangle 29" hidden="1">
            <a:extLst>
              <a:ext uri="{FF2B5EF4-FFF2-40B4-BE49-F238E27FC236}">
                <a16:creationId xmlns:a16="http://schemas.microsoft.com/office/drawing/2014/main" id="{F534D32E-64CB-4712-90EC-912FFA33BA30}"/>
              </a:ext>
            </a:extLst>
          </p:cNvPr>
          <p:cNvSpPr/>
          <p:nvPr userDrawn="1">
            <p:custDataLst>
              <p:tags r:id="rId72"/>
            </p:custDataLst>
          </p:nvPr>
        </p:nvSpPr>
        <p:spPr bwMode="auto">
          <a:xfrm>
            <a:off x="274392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1" name="Rectangle 30" hidden="1">
            <a:extLst>
              <a:ext uri="{FF2B5EF4-FFF2-40B4-BE49-F238E27FC236}">
                <a16:creationId xmlns:a16="http://schemas.microsoft.com/office/drawing/2014/main" id="{8613A9EA-0421-4287-B73F-E6867216BC9F}"/>
              </a:ext>
            </a:extLst>
          </p:cNvPr>
          <p:cNvSpPr/>
          <p:nvPr userDrawn="1">
            <p:custDataLst>
              <p:tags r:id="rId73"/>
            </p:custDataLst>
          </p:nvPr>
        </p:nvSpPr>
        <p:spPr bwMode="auto">
          <a:xfrm>
            <a:off x="290232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2" name="Rectangle 31" hidden="1">
            <a:extLst>
              <a:ext uri="{FF2B5EF4-FFF2-40B4-BE49-F238E27FC236}">
                <a16:creationId xmlns:a16="http://schemas.microsoft.com/office/drawing/2014/main" id="{8FC39682-6171-4556-9262-D09CD587E8AB}"/>
              </a:ext>
            </a:extLst>
          </p:cNvPr>
          <p:cNvSpPr/>
          <p:nvPr userDrawn="1">
            <p:custDataLst>
              <p:tags r:id="rId74"/>
            </p:custDataLst>
          </p:nvPr>
        </p:nvSpPr>
        <p:spPr bwMode="auto">
          <a:xfrm>
            <a:off x="333900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3" name="Rectangle 32" hidden="1">
            <a:extLst>
              <a:ext uri="{FF2B5EF4-FFF2-40B4-BE49-F238E27FC236}">
                <a16:creationId xmlns:a16="http://schemas.microsoft.com/office/drawing/2014/main" id="{144603B0-842C-4285-A4EE-896E97D5E34B}"/>
              </a:ext>
            </a:extLst>
          </p:cNvPr>
          <p:cNvSpPr/>
          <p:nvPr userDrawn="1">
            <p:custDataLst>
              <p:tags r:id="rId75"/>
            </p:custDataLst>
          </p:nvPr>
        </p:nvSpPr>
        <p:spPr bwMode="auto">
          <a:xfrm>
            <a:off x="349740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4" name="Rectangle 33" hidden="1">
            <a:extLst>
              <a:ext uri="{FF2B5EF4-FFF2-40B4-BE49-F238E27FC236}">
                <a16:creationId xmlns:a16="http://schemas.microsoft.com/office/drawing/2014/main" id="{42A66D2F-5985-4E9D-94EE-3E09D3A471B4}"/>
              </a:ext>
            </a:extLst>
          </p:cNvPr>
          <p:cNvSpPr/>
          <p:nvPr userDrawn="1">
            <p:custDataLst>
              <p:tags r:id="rId76"/>
            </p:custDataLst>
          </p:nvPr>
        </p:nvSpPr>
        <p:spPr bwMode="auto">
          <a:xfrm>
            <a:off x="393408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5" name="Rectangle 34" hidden="1">
            <a:extLst>
              <a:ext uri="{FF2B5EF4-FFF2-40B4-BE49-F238E27FC236}">
                <a16:creationId xmlns:a16="http://schemas.microsoft.com/office/drawing/2014/main" id="{C6A17ED4-0E06-479D-9B1F-26CB96877824}"/>
              </a:ext>
            </a:extLst>
          </p:cNvPr>
          <p:cNvSpPr/>
          <p:nvPr userDrawn="1">
            <p:custDataLst>
              <p:tags r:id="rId77"/>
            </p:custDataLst>
          </p:nvPr>
        </p:nvSpPr>
        <p:spPr bwMode="auto">
          <a:xfrm>
            <a:off x="409248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6" name="Rectangle 35" hidden="1">
            <a:extLst>
              <a:ext uri="{FF2B5EF4-FFF2-40B4-BE49-F238E27FC236}">
                <a16:creationId xmlns:a16="http://schemas.microsoft.com/office/drawing/2014/main" id="{1CBE09B1-EDBE-4B5E-BF62-1200BC6C8216}"/>
              </a:ext>
            </a:extLst>
          </p:cNvPr>
          <p:cNvSpPr/>
          <p:nvPr userDrawn="1">
            <p:custDataLst>
              <p:tags r:id="rId78"/>
            </p:custDataLst>
          </p:nvPr>
        </p:nvSpPr>
        <p:spPr bwMode="auto">
          <a:xfrm>
            <a:off x="452916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7" name="Rectangle 36" hidden="1">
            <a:extLst>
              <a:ext uri="{FF2B5EF4-FFF2-40B4-BE49-F238E27FC236}">
                <a16:creationId xmlns:a16="http://schemas.microsoft.com/office/drawing/2014/main" id="{62B18A05-A643-46A7-B648-02AB94ACAFFA}"/>
              </a:ext>
            </a:extLst>
          </p:cNvPr>
          <p:cNvSpPr/>
          <p:nvPr userDrawn="1">
            <p:custDataLst>
              <p:tags r:id="rId79"/>
            </p:custDataLst>
          </p:nvPr>
        </p:nvSpPr>
        <p:spPr bwMode="auto">
          <a:xfrm>
            <a:off x="468756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8" name="Rectangle 37" hidden="1">
            <a:extLst>
              <a:ext uri="{FF2B5EF4-FFF2-40B4-BE49-F238E27FC236}">
                <a16:creationId xmlns:a16="http://schemas.microsoft.com/office/drawing/2014/main" id="{15FE8A7D-67FD-4D5C-8354-B80683BA42B2}"/>
              </a:ext>
            </a:extLst>
          </p:cNvPr>
          <p:cNvSpPr/>
          <p:nvPr userDrawn="1">
            <p:custDataLst>
              <p:tags r:id="rId80"/>
            </p:custDataLst>
          </p:nvPr>
        </p:nvSpPr>
        <p:spPr bwMode="auto">
          <a:xfrm>
            <a:off x="512424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39" name="Rectangle 38" hidden="1">
            <a:extLst>
              <a:ext uri="{FF2B5EF4-FFF2-40B4-BE49-F238E27FC236}">
                <a16:creationId xmlns:a16="http://schemas.microsoft.com/office/drawing/2014/main" id="{3228498C-EC1D-4432-843C-264466361C22}"/>
              </a:ext>
            </a:extLst>
          </p:cNvPr>
          <p:cNvSpPr/>
          <p:nvPr userDrawn="1">
            <p:custDataLst>
              <p:tags r:id="rId81"/>
            </p:custDataLst>
          </p:nvPr>
        </p:nvSpPr>
        <p:spPr bwMode="auto">
          <a:xfrm>
            <a:off x="528264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0" name="Rectangle 39" hidden="1">
            <a:extLst>
              <a:ext uri="{FF2B5EF4-FFF2-40B4-BE49-F238E27FC236}">
                <a16:creationId xmlns:a16="http://schemas.microsoft.com/office/drawing/2014/main" id="{26D04993-4C03-4D80-9236-9C4968B7D58F}"/>
              </a:ext>
            </a:extLst>
          </p:cNvPr>
          <p:cNvSpPr/>
          <p:nvPr userDrawn="1">
            <p:custDataLst>
              <p:tags r:id="rId82"/>
            </p:custDataLst>
          </p:nvPr>
        </p:nvSpPr>
        <p:spPr bwMode="auto">
          <a:xfrm>
            <a:off x="571932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1" name="Rectangle 40" hidden="1">
            <a:extLst>
              <a:ext uri="{FF2B5EF4-FFF2-40B4-BE49-F238E27FC236}">
                <a16:creationId xmlns:a16="http://schemas.microsoft.com/office/drawing/2014/main" id="{81AA3A94-7806-4BCD-A54F-30BAA4AAAED8}"/>
              </a:ext>
            </a:extLst>
          </p:cNvPr>
          <p:cNvSpPr/>
          <p:nvPr userDrawn="1">
            <p:custDataLst>
              <p:tags r:id="rId83"/>
            </p:custDataLst>
          </p:nvPr>
        </p:nvSpPr>
        <p:spPr bwMode="auto">
          <a:xfrm>
            <a:off x="587772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2" name="Rectangle 41" hidden="1">
            <a:extLst>
              <a:ext uri="{FF2B5EF4-FFF2-40B4-BE49-F238E27FC236}">
                <a16:creationId xmlns:a16="http://schemas.microsoft.com/office/drawing/2014/main" id="{87EF943D-349F-4663-BB51-A437030475F3}"/>
              </a:ext>
            </a:extLst>
          </p:cNvPr>
          <p:cNvSpPr/>
          <p:nvPr userDrawn="1">
            <p:custDataLst>
              <p:tags r:id="rId84"/>
            </p:custDataLst>
          </p:nvPr>
        </p:nvSpPr>
        <p:spPr bwMode="auto">
          <a:xfrm>
            <a:off x="631440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3" name="Rectangle 42" hidden="1">
            <a:extLst>
              <a:ext uri="{FF2B5EF4-FFF2-40B4-BE49-F238E27FC236}">
                <a16:creationId xmlns:a16="http://schemas.microsoft.com/office/drawing/2014/main" id="{B8A1DC87-331E-4DA1-B4C8-6883F672FDD8}"/>
              </a:ext>
            </a:extLst>
          </p:cNvPr>
          <p:cNvSpPr/>
          <p:nvPr userDrawn="1">
            <p:custDataLst>
              <p:tags r:id="rId85"/>
            </p:custDataLst>
          </p:nvPr>
        </p:nvSpPr>
        <p:spPr bwMode="auto">
          <a:xfrm>
            <a:off x="647280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4" name="Rectangle 43" hidden="1">
            <a:extLst>
              <a:ext uri="{FF2B5EF4-FFF2-40B4-BE49-F238E27FC236}">
                <a16:creationId xmlns:a16="http://schemas.microsoft.com/office/drawing/2014/main" id="{926C2317-D50A-44A2-9505-7FF81582FFF2}"/>
              </a:ext>
            </a:extLst>
          </p:cNvPr>
          <p:cNvSpPr/>
          <p:nvPr userDrawn="1">
            <p:custDataLst>
              <p:tags r:id="rId86"/>
            </p:custDataLst>
          </p:nvPr>
        </p:nvSpPr>
        <p:spPr bwMode="auto">
          <a:xfrm>
            <a:off x="6909480" y="860400"/>
            <a:ext cx="158399"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5" name="Rectangle 44" hidden="1">
            <a:extLst>
              <a:ext uri="{FF2B5EF4-FFF2-40B4-BE49-F238E27FC236}">
                <a16:creationId xmlns:a16="http://schemas.microsoft.com/office/drawing/2014/main" id="{B8B8D3E4-152C-4B76-AD9A-0FF9C19C25A1}"/>
              </a:ext>
            </a:extLst>
          </p:cNvPr>
          <p:cNvSpPr/>
          <p:nvPr userDrawn="1">
            <p:custDataLst>
              <p:tags r:id="rId87"/>
            </p:custDataLst>
          </p:nvPr>
        </p:nvSpPr>
        <p:spPr bwMode="auto">
          <a:xfrm>
            <a:off x="7067880" y="860400"/>
            <a:ext cx="436681"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6" name="Rectangle 45" hidden="1">
            <a:extLst>
              <a:ext uri="{FF2B5EF4-FFF2-40B4-BE49-F238E27FC236}">
                <a16:creationId xmlns:a16="http://schemas.microsoft.com/office/drawing/2014/main" id="{13807351-D5F3-4D0C-8C5F-5E5F4263BA55}"/>
              </a:ext>
            </a:extLst>
          </p:cNvPr>
          <p:cNvSpPr/>
          <p:nvPr userDrawn="1">
            <p:custDataLst>
              <p:tags r:id="rId88"/>
            </p:custDataLst>
          </p:nvPr>
        </p:nvSpPr>
        <p:spPr bwMode="auto">
          <a:xfrm>
            <a:off x="7504560" y="860400"/>
            <a:ext cx="158399"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7" name="Rectangle 46" hidden="1">
            <a:extLst>
              <a:ext uri="{FF2B5EF4-FFF2-40B4-BE49-F238E27FC236}">
                <a16:creationId xmlns:a16="http://schemas.microsoft.com/office/drawing/2014/main" id="{811A6C5F-AEF1-4536-A1D0-6463050194CD}"/>
              </a:ext>
            </a:extLst>
          </p:cNvPr>
          <p:cNvSpPr/>
          <p:nvPr userDrawn="1">
            <p:custDataLst>
              <p:tags r:id="rId89"/>
            </p:custDataLst>
          </p:nvPr>
        </p:nvSpPr>
        <p:spPr bwMode="auto">
          <a:xfrm>
            <a:off x="766296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8" name="Rectangle 47" hidden="1">
            <a:extLst>
              <a:ext uri="{FF2B5EF4-FFF2-40B4-BE49-F238E27FC236}">
                <a16:creationId xmlns:a16="http://schemas.microsoft.com/office/drawing/2014/main" id="{F98E19DF-D1A9-4B45-9E5D-68FD41B0F6BA}"/>
              </a:ext>
            </a:extLst>
          </p:cNvPr>
          <p:cNvSpPr/>
          <p:nvPr userDrawn="1">
            <p:custDataLst>
              <p:tags r:id="rId90"/>
            </p:custDataLst>
          </p:nvPr>
        </p:nvSpPr>
        <p:spPr bwMode="auto">
          <a:xfrm>
            <a:off x="8099640" y="860400"/>
            <a:ext cx="158399"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49" name="Rectangle 48" hidden="1">
            <a:extLst>
              <a:ext uri="{FF2B5EF4-FFF2-40B4-BE49-F238E27FC236}">
                <a16:creationId xmlns:a16="http://schemas.microsoft.com/office/drawing/2014/main" id="{3A1741BC-BF2B-4DD0-83E9-25666E073641}"/>
              </a:ext>
            </a:extLst>
          </p:cNvPr>
          <p:cNvSpPr/>
          <p:nvPr userDrawn="1">
            <p:custDataLst>
              <p:tags r:id="rId91"/>
            </p:custDataLst>
          </p:nvPr>
        </p:nvSpPr>
        <p:spPr bwMode="auto">
          <a:xfrm>
            <a:off x="825804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0" name="Rectangle 49" hidden="1">
            <a:extLst>
              <a:ext uri="{FF2B5EF4-FFF2-40B4-BE49-F238E27FC236}">
                <a16:creationId xmlns:a16="http://schemas.microsoft.com/office/drawing/2014/main" id="{59576C0A-865D-405B-AD8A-59E7800FF9DC}"/>
              </a:ext>
            </a:extLst>
          </p:cNvPr>
          <p:cNvSpPr/>
          <p:nvPr userDrawn="1">
            <p:custDataLst>
              <p:tags r:id="rId92"/>
            </p:custDataLst>
          </p:nvPr>
        </p:nvSpPr>
        <p:spPr bwMode="auto">
          <a:xfrm>
            <a:off x="8694720" y="860400"/>
            <a:ext cx="158399"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1" name="Rectangle 50" hidden="1">
            <a:extLst>
              <a:ext uri="{FF2B5EF4-FFF2-40B4-BE49-F238E27FC236}">
                <a16:creationId xmlns:a16="http://schemas.microsoft.com/office/drawing/2014/main" id="{3F3EC968-2D2D-4EBA-A135-B5C014FF4748}"/>
              </a:ext>
            </a:extLst>
          </p:cNvPr>
          <p:cNvSpPr/>
          <p:nvPr userDrawn="1">
            <p:custDataLst>
              <p:tags r:id="rId93"/>
            </p:custDataLst>
          </p:nvPr>
        </p:nvSpPr>
        <p:spPr bwMode="auto">
          <a:xfrm>
            <a:off x="885312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2" name="Rectangle 51" hidden="1">
            <a:extLst>
              <a:ext uri="{FF2B5EF4-FFF2-40B4-BE49-F238E27FC236}">
                <a16:creationId xmlns:a16="http://schemas.microsoft.com/office/drawing/2014/main" id="{1FB90E73-430E-41E2-BF9F-16CBAF827878}"/>
              </a:ext>
            </a:extLst>
          </p:cNvPr>
          <p:cNvSpPr/>
          <p:nvPr userDrawn="1">
            <p:custDataLst>
              <p:tags r:id="rId94"/>
            </p:custDataLst>
          </p:nvPr>
        </p:nvSpPr>
        <p:spPr bwMode="auto">
          <a:xfrm>
            <a:off x="9289800" y="860400"/>
            <a:ext cx="158399"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3" name="Rectangle 52" hidden="1">
            <a:extLst>
              <a:ext uri="{FF2B5EF4-FFF2-40B4-BE49-F238E27FC236}">
                <a16:creationId xmlns:a16="http://schemas.microsoft.com/office/drawing/2014/main" id="{AB7CAFF2-1430-4AEB-ABA6-FDE4996B9880}"/>
              </a:ext>
            </a:extLst>
          </p:cNvPr>
          <p:cNvSpPr/>
          <p:nvPr userDrawn="1">
            <p:custDataLst>
              <p:tags r:id="rId95"/>
            </p:custDataLst>
          </p:nvPr>
        </p:nvSpPr>
        <p:spPr bwMode="auto">
          <a:xfrm>
            <a:off x="944820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4" name="Rectangle 53" hidden="1">
            <a:extLst>
              <a:ext uri="{FF2B5EF4-FFF2-40B4-BE49-F238E27FC236}">
                <a16:creationId xmlns:a16="http://schemas.microsoft.com/office/drawing/2014/main" id="{175C0A66-E973-48BB-8DA4-F95F1641A9C0}"/>
              </a:ext>
            </a:extLst>
          </p:cNvPr>
          <p:cNvSpPr/>
          <p:nvPr userDrawn="1">
            <p:custDataLst>
              <p:tags r:id="rId96"/>
            </p:custDataLst>
          </p:nvPr>
        </p:nvSpPr>
        <p:spPr bwMode="auto">
          <a:xfrm>
            <a:off x="988488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5" name="Rectangle 54" hidden="1">
            <a:extLst>
              <a:ext uri="{FF2B5EF4-FFF2-40B4-BE49-F238E27FC236}">
                <a16:creationId xmlns:a16="http://schemas.microsoft.com/office/drawing/2014/main" id="{AD44AB08-DD17-4FF8-A996-8A8932CB4182}"/>
              </a:ext>
            </a:extLst>
          </p:cNvPr>
          <p:cNvSpPr/>
          <p:nvPr userDrawn="1">
            <p:custDataLst>
              <p:tags r:id="rId97"/>
            </p:custDataLst>
          </p:nvPr>
        </p:nvSpPr>
        <p:spPr bwMode="auto">
          <a:xfrm>
            <a:off x="1004316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6" name="Rectangle 55" hidden="1">
            <a:extLst>
              <a:ext uri="{FF2B5EF4-FFF2-40B4-BE49-F238E27FC236}">
                <a16:creationId xmlns:a16="http://schemas.microsoft.com/office/drawing/2014/main" id="{46D505CB-CDC8-44B7-8545-75EC78A4AC6F}"/>
              </a:ext>
            </a:extLst>
          </p:cNvPr>
          <p:cNvSpPr/>
          <p:nvPr userDrawn="1">
            <p:custDataLst>
              <p:tags r:id="rId98"/>
            </p:custDataLst>
          </p:nvPr>
        </p:nvSpPr>
        <p:spPr bwMode="auto">
          <a:xfrm>
            <a:off x="1047984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7" name="Rectangle 56" hidden="1">
            <a:extLst>
              <a:ext uri="{FF2B5EF4-FFF2-40B4-BE49-F238E27FC236}">
                <a16:creationId xmlns:a16="http://schemas.microsoft.com/office/drawing/2014/main" id="{022491E2-BAB2-4C8A-9E7F-61D149A10F87}"/>
              </a:ext>
            </a:extLst>
          </p:cNvPr>
          <p:cNvSpPr/>
          <p:nvPr userDrawn="1">
            <p:custDataLst>
              <p:tags r:id="rId99"/>
            </p:custDataLst>
          </p:nvPr>
        </p:nvSpPr>
        <p:spPr bwMode="auto">
          <a:xfrm>
            <a:off x="1063824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8" name="Rectangle 57" hidden="1">
            <a:extLst>
              <a:ext uri="{FF2B5EF4-FFF2-40B4-BE49-F238E27FC236}">
                <a16:creationId xmlns:a16="http://schemas.microsoft.com/office/drawing/2014/main" id="{75706AA0-9A93-47AB-8349-BF53B98FA93A}"/>
              </a:ext>
            </a:extLst>
          </p:cNvPr>
          <p:cNvSpPr/>
          <p:nvPr userDrawn="1">
            <p:custDataLst>
              <p:tags r:id="rId100"/>
            </p:custDataLst>
          </p:nvPr>
        </p:nvSpPr>
        <p:spPr bwMode="auto">
          <a:xfrm>
            <a:off x="11074920" y="860400"/>
            <a:ext cx="15840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59" name="Rectangle 58" hidden="1">
            <a:extLst>
              <a:ext uri="{FF2B5EF4-FFF2-40B4-BE49-F238E27FC236}">
                <a16:creationId xmlns:a16="http://schemas.microsoft.com/office/drawing/2014/main" id="{22CB265A-17AF-4F60-8BB9-A9E325A206EE}"/>
              </a:ext>
            </a:extLst>
          </p:cNvPr>
          <p:cNvSpPr/>
          <p:nvPr userDrawn="1">
            <p:custDataLst>
              <p:tags r:id="rId101"/>
            </p:custDataLst>
          </p:nvPr>
        </p:nvSpPr>
        <p:spPr bwMode="auto">
          <a:xfrm>
            <a:off x="11233320" y="860400"/>
            <a:ext cx="436680" cy="5389200"/>
          </a:xfrm>
          <a:prstGeom prst="rect">
            <a:avLst/>
          </a:prstGeom>
          <a:solidFill>
            <a:srgbClr val="EAEAEA">
              <a:alpha val="50000"/>
            </a:srgbClr>
          </a:solidFill>
          <a:ln w="9525" cap="flat" cmpd="sng" algn="ctr">
            <a:solidFill>
              <a:schemeClr val="accent4">
                <a:alpha val="0"/>
              </a:schemeClr>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61" name="Freeform: Shape 60">
            <a:extLst>
              <a:ext uri="{FF2B5EF4-FFF2-40B4-BE49-F238E27FC236}">
                <a16:creationId xmlns:a16="http://schemas.microsoft.com/office/drawing/2014/main" id="{3ADE5F63-220D-4730-B0C7-6FC12552445B}"/>
              </a:ext>
            </a:extLst>
          </p:cNvPr>
          <p:cNvSpPr>
            <a:spLocks noChangeAspect="1"/>
          </p:cNvSpPr>
          <p:nvPr userDrawn="1"/>
        </p:nvSpPr>
        <p:spPr bwMode="gray">
          <a:xfrm rot="10800000" flipH="1" flipV="1">
            <a:off x="788400" y="6293236"/>
            <a:ext cx="169200" cy="564762"/>
          </a:xfrm>
          <a:custGeom>
            <a:avLst/>
            <a:gdLst>
              <a:gd name="connsiteX0" fmla="*/ 170352 w 170352"/>
              <a:gd name="connsiteY0" fmla="*/ 568607 h 568607"/>
              <a:gd name="connsiteX1" fmla="*/ 0 w 170352"/>
              <a:gd name="connsiteY1" fmla="*/ 568607 h 568607"/>
              <a:gd name="connsiteX2" fmla="*/ 0 w 170352"/>
              <a:gd name="connsiteY2" fmla="*/ 120791 h 568607"/>
              <a:gd name="connsiteX3" fmla="*/ 170352 w 170352"/>
              <a:gd name="connsiteY3" fmla="*/ 0 h 568607"/>
            </a:gdLst>
            <a:ahLst/>
            <a:cxnLst>
              <a:cxn ang="0">
                <a:pos x="connsiteX0" y="connsiteY0"/>
              </a:cxn>
              <a:cxn ang="0">
                <a:pos x="connsiteX1" y="connsiteY1"/>
              </a:cxn>
              <a:cxn ang="0">
                <a:pos x="connsiteX2" y="connsiteY2"/>
              </a:cxn>
              <a:cxn ang="0">
                <a:pos x="connsiteX3" y="connsiteY3"/>
              </a:cxn>
            </a:cxnLst>
            <a:rect l="l" t="t" r="r" b="b"/>
            <a:pathLst>
              <a:path w="170352" h="568607">
                <a:moveTo>
                  <a:pt x="170352" y="568607"/>
                </a:moveTo>
                <a:lnTo>
                  <a:pt x="0" y="568607"/>
                </a:lnTo>
                <a:lnTo>
                  <a:pt x="0" y="120791"/>
                </a:lnTo>
                <a:lnTo>
                  <a:pt x="170352" y="0"/>
                </a:lnTo>
                <a:close/>
              </a:path>
            </a:pathLst>
          </a:custGeom>
          <a:solidFill>
            <a:srgbClr val="ED1A3B"/>
          </a:solidFill>
          <a:ln w="3175">
            <a:noFill/>
            <a:round/>
            <a:headEnd/>
            <a:tailEnd/>
          </a:ln>
        </p:spPr>
        <p:txBody>
          <a:bodyPr wrap="square" lIns="121903" tIns="60952" rIns="121903" bIns="60952">
            <a:noAutofit/>
          </a:bodyPr>
          <a:lstStyle/>
          <a:p>
            <a:pPr algn="ctr">
              <a:defRPr/>
            </a:pPr>
            <a:endParaRPr lang="nb-NO" sz="3200" dirty="0"/>
          </a:p>
        </p:txBody>
      </p:sp>
    </p:spTree>
    <p:extLst>
      <p:ext uri="{BB962C8B-B14F-4D97-AF65-F5344CB8AC3E}">
        <p14:creationId xmlns:p14="http://schemas.microsoft.com/office/powerpoint/2010/main" val="83250185"/>
      </p:ext>
    </p:extLst>
  </p:cSld>
  <p:clrMap bg1="lt1" tx1="dk1" bg2="lt2" tx2="dk2" accent1="accent1" accent2="accent2" accent3="accent3" accent4="accent4" accent5="accent5" accent6="accent6" hlink="hlink" folHlink="folHlink"/>
  <p:sldLayoutIdLst>
    <p:sldLayoutId id="2147483839" r:id="rId1"/>
    <p:sldLayoutId id="2147483784" r:id="rId2"/>
    <p:sldLayoutId id="2147483836" r:id="rId3"/>
    <p:sldLayoutId id="2147483837" r:id="rId4"/>
    <p:sldLayoutId id="2147483838" r:id="rId5"/>
    <p:sldLayoutId id="2147483840" r:id="rId6"/>
    <p:sldLayoutId id="2147483841" r:id="rId7"/>
    <p:sldLayoutId id="2147483820" r:id="rId8"/>
    <p:sldLayoutId id="2147483843" r:id="rId9"/>
    <p:sldLayoutId id="2147483768" r:id="rId10"/>
    <p:sldLayoutId id="2147483887" r:id="rId11"/>
    <p:sldLayoutId id="2147483886" r:id="rId12"/>
    <p:sldLayoutId id="2147483851" r:id="rId13"/>
    <p:sldLayoutId id="2147483852" r:id="rId14"/>
    <p:sldLayoutId id="2147483893" r:id="rId15"/>
    <p:sldLayoutId id="2147483858" r:id="rId16"/>
    <p:sldLayoutId id="2147483850" r:id="rId17"/>
    <p:sldLayoutId id="2147483844" r:id="rId18"/>
    <p:sldLayoutId id="2147483793" r:id="rId19"/>
    <p:sldLayoutId id="2147483846" r:id="rId20"/>
    <p:sldLayoutId id="2147483848" r:id="rId21"/>
    <p:sldLayoutId id="2147483868" r:id="rId22"/>
    <p:sldLayoutId id="2147483849" r:id="rId23"/>
    <p:sldLayoutId id="2147483862" r:id="rId24"/>
    <p:sldLayoutId id="2147483863" r:id="rId25"/>
    <p:sldLayoutId id="2147483876" r:id="rId26"/>
    <p:sldLayoutId id="2147483864" r:id="rId27"/>
    <p:sldLayoutId id="2147483866" r:id="rId28"/>
    <p:sldLayoutId id="2147483795" r:id="rId29"/>
    <p:sldLayoutId id="2147483855" r:id="rId30"/>
    <p:sldLayoutId id="2147483872" r:id="rId31"/>
    <p:sldLayoutId id="2147483847" r:id="rId32"/>
    <p:sldLayoutId id="2147483885" r:id="rId33"/>
    <p:sldLayoutId id="2147483845" r:id="rId34"/>
    <p:sldLayoutId id="2147483853" r:id="rId35"/>
    <p:sldLayoutId id="2147483854" r:id="rId36"/>
    <p:sldLayoutId id="2147483860" r:id="rId37"/>
    <p:sldLayoutId id="2147483871" r:id="rId38"/>
    <p:sldLayoutId id="2147483877" r:id="rId39"/>
    <p:sldLayoutId id="2147483867" r:id="rId40"/>
    <p:sldLayoutId id="2147483873" r:id="rId41"/>
    <p:sldLayoutId id="2147483870" r:id="rId42"/>
    <p:sldLayoutId id="2147483874" r:id="rId43"/>
    <p:sldLayoutId id="2147483888" r:id="rId44"/>
    <p:sldLayoutId id="2147483889" r:id="rId45"/>
    <p:sldLayoutId id="2147483890" r:id="rId46"/>
    <p:sldLayoutId id="2147483857" r:id="rId47"/>
    <p:sldLayoutId id="2147483869" r:id="rId48"/>
    <p:sldLayoutId id="2147483891" r:id="rId49"/>
    <p:sldLayoutId id="2147483892" r:id="rId50"/>
    <p:sldLayoutId id="2147483894" r:id="rId51"/>
    <p:sldLayoutId id="2147483875" r:id="rId52"/>
    <p:sldLayoutId id="2147483771" r:id="rId53"/>
    <p:sldLayoutId id="2147483878" r:id="rId54"/>
    <p:sldLayoutId id="2147483772" r:id="rId55"/>
    <p:sldLayoutId id="2147483879" r:id="rId56"/>
    <p:sldLayoutId id="2147483880" r:id="rId57"/>
    <p:sldLayoutId id="2147483881" r:id="rId58"/>
    <p:sldLayoutId id="2147483882" r:id="rId59"/>
    <p:sldLayoutId id="2147483883" r:id="rId60"/>
    <p:sldLayoutId id="2147483895" r:id="rId61"/>
    <p:sldLayoutId id="2147483896" r:id="rId62"/>
    <p:sldLayoutId id="2147483897" r:id="rId63"/>
  </p:sldLayoutIdLst>
  <p:hf hdr="0"/>
  <p:txStyles>
    <p:titleStyle>
      <a:lvl1pPr algn="l" defTabSz="1218786" rtl="0" eaLnBrk="1" latinLnBrk="0" hangingPunct="1">
        <a:lnSpc>
          <a:spcPct val="88000"/>
        </a:lnSpc>
        <a:spcBef>
          <a:spcPct val="0"/>
        </a:spcBef>
        <a:buNone/>
        <a:defRPr sz="3200" b="1" kern="1200" cap="none" baseline="0">
          <a:solidFill>
            <a:schemeClr val="tx1"/>
          </a:solidFill>
          <a:latin typeface="+mj-lt"/>
          <a:ea typeface="+mj-ea"/>
          <a:cs typeface="+mj-cs"/>
        </a:defRPr>
      </a:lvl1pPr>
    </p:titleStyle>
    <p:bodyStyle>
      <a:lvl1pPr marL="252000" indent="-252000" algn="l" defTabSz="1218786" rtl="0" eaLnBrk="1" latinLnBrk="0" hangingPunct="1">
        <a:lnSpc>
          <a:spcPct val="100000"/>
        </a:lnSpc>
        <a:spcBef>
          <a:spcPts val="600"/>
        </a:spcBef>
        <a:spcAft>
          <a:spcPts val="0"/>
        </a:spcAft>
        <a:buClr>
          <a:srgbClr val="ED1A3B"/>
        </a:buClr>
        <a:buFont typeface="Trebuchet MS" panose="020B0603020202020204" pitchFamily="34" charset="0"/>
        <a:buChar char="●"/>
        <a:defRPr sz="1600" b="0" kern="1200">
          <a:solidFill>
            <a:schemeClr val="tx1"/>
          </a:solidFill>
          <a:latin typeface="+mn-lt"/>
          <a:ea typeface="+mn-ea"/>
          <a:cs typeface="+mn-cs"/>
        </a:defRPr>
      </a:lvl1pPr>
      <a:lvl2pPr marL="468000" indent="-216000" algn="l" defTabSz="1218786" rtl="0" eaLnBrk="1" latinLnBrk="0" hangingPunct="1">
        <a:lnSpc>
          <a:spcPct val="100000"/>
        </a:lnSpc>
        <a:spcBef>
          <a:spcPts val="600"/>
        </a:spcBef>
        <a:spcAft>
          <a:spcPts val="0"/>
        </a:spcAft>
        <a:buFont typeface="Trebuchet MS" panose="020B0603020202020204" pitchFamily="34" charset="0"/>
        <a:buChar char="-"/>
        <a:defRPr sz="1600" kern="1200">
          <a:solidFill>
            <a:schemeClr val="tx1"/>
          </a:solidFill>
          <a:latin typeface="+mn-lt"/>
          <a:ea typeface="+mn-ea"/>
          <a:cs typeface="+mn-cs"/>
        </a:defRPr>
      </a:lvl2pPr>
      <a:lvl3pPr marL="648000" indent="-180000" algn="l" defTabSz="1218786" rtl="0" eaLnBrk="1" latinLnBrk="0" hangingPunct="1">
        <a:lnSpc>
          <a:spcPct val="100000"/>
        </a:lnSpc>
        <a:spcBef>
          <a:spcPts val="600"/>
        </a:spcBef>
        <a:spcAft>
          <a:spcPts val="0"/>
        </a:spcAft>
        <a:buClrTx/>
        <a:buSzPct val="100000"/>
        <a:buFont typeface="Trebuchet MS" panose="020B0603020202020204" pitchFamily="34" charset="0"/>
        <a:buChar char="-"/>
        <a:defRPr sz="1400" kern="1200">
          <a:solidFill>
            <a:schemeClr val="tx1"/>
          </a:solidFill>
          <a:latin typeface="+mn-lt"/>
          <a:ea typeface="+mn-ea"/>
          <a:cs typeface="+mn-cs"/>
        </a:defRPr>
      </a:lvl3pPr>
      <a:lvl4pPr marL="792000" indent="-144000" algn="l" defTabSz="1218786" rtl="0" eaLnBrk="1" latinLnBrk="0" hangingPunct="1">
        <a:lnSpc>
          <a:spcPct val="100000"/>
        </a:lnSpc>
        <a:spcBef>
          <a:spcPts val="600"/>
        </a:spcBef>
        <a:spcAft>
          <a:spcPts val="0"/>
        </a:spcAft>
        <a:buClrTx/>
        <a:buFont typeface="Trebuchet MS" panose="020B0603020202020204" pitchFamily="34" charset="0"/>
        <a:buChar char="-"/>
        <a:defRPr sz="1200" kern="1200">
          <a:solidFill>
            <a:schemeClr val="tx1"/>
          </a:solidFill>
          <a:latin typeface="+mn-lt"/>
          <a:ea typeface="+mn-ea"/>
          <a:cs typeface="+mn-cs"/>
        </a:defRPr>
      </a:lvl4pPr>
      <a:lvl5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400" b="1" kern="1200" cap="all" baseline="0">
          <a:solidFill>
            <a:schemeClr val="tx1"/>
          </a:solidFill>
          <a:latin typeface="+mn-lt"/>
          <a:ea typeface="+mn-ea"/>
          <a:cs typeface="+mn-cs"/>
        </a:defRPr>
      </a:lvl5pPr>
      <a:lvl6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lang="en-GB" sz="1600" kern="1200" baseline="0" dirty="0" smtClean="0">
          <a:solidFill>
            <a:schemeClr val="tx1"/>
          </a:solidFill>
          <a:latin typeface="+mn-lt"/>
          <a:ea typeface="+mn-ea"/>
          <a:cs typeface="+mn-cs"/>
        </a:defRPr>
      </a:lvl6pPr>
      <a:lvl7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7pPr>
      <a:lvl8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kern="1200">
          <a:solidFill>
            <a:schemeClr val="tx1"/>
          </a:solidFill>
          <a:latin typeface="+mn-lt"/>
          <a:ea typeface="+mn-ea"/>
          <a:cs typeface="+mn-cs"/>
        </a:defRPr>
      </a:lvl8pPr>
      <a:lvl9pPr marL="0" indent="0" algn="l" defTabSz="1218786" rtl="0" eaLnBrk="1" latinLnBrk="0" hangingPunct="1">
        <a:lnSpc>
          <a:spcPct val="100000"/>
        </a:lnSpc>
        <a:spcBef>
          <a:spcPts val="600"/>
        </a:spcBef>
        <a:spcAft>
          <a:spcPts val="0"/>
        </a:spcAft>
        <a:buClr>
          <a:schemeClr val="tx1"/>
        </a:buClr>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1218786" rtl="0" eaLnBrk="1" latinLnBrk="0" hangingPunct="1">
        <a:defRPr sz="2400" kern="1200">
          <a:solidFill>
            <a:schemeClr val="tx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603" userDrawn="1">
          <p15:clr>
            <a:srgbClr val="F26B43"/>
          </p15:clr>
        </p15:guide>
        <p15:guide id="4" orient="horz" pos="3936" userDrawn="1">
          <p15:clr>
            <a:srgbClr val="F26B43"/>
          </p15:clr>
        </p15:guide>
        <p15:guide id="5" pos="703" userDrawn="1">
          <p15:clr>
            <a:srgbClr val="F26B43"/>
          </p15:clr>
        </p15:guide>
        <p15:guide id="6" pos="978" userDrawn="1">
          <p15:clr>
            <a:srgbClr val="F26B43"/>
          </p15:clr>
        </p15:guide>
        <p15:guide id="7" pos="1078" userDrawn="1">
          <p15:clr>
            <a:srgbClr val="F26B43"/>
          </p15:clr>
        </p15:guide>
        <p15:guide id="8" pos="1353" userDrawn="1">
          <p15:clr>
            <a:srgbClr val="F26B43"/>
          </p15:clr>
        </p15:guide>
        <p15:guide id="9" pos="1453" userDrawn="1">
          <p15:clr>
            <a:srgbClr val="F26B43"/>
          </p15:clr>
        </p15:guide>
        <p15:guide id="10" pos="1728" userDrawn="1">
          <p15:clr>
            <a:srgbClr val="F26B43"/>
          </p15:clr>
        </p15:guide>
        <p15:guide id="11" pos="1828" userDrawn="1">
          <p15:clr>
            <a:srgbClr val="F26B43"/>
          </p15:clr>
        </p15:guide>
        <p15:guide id="12" pos="2103" userDrawn="1">
          <p15:clr>
            <a:srgbClr val="F26B43"/>
          </p15:clr>
        </p15:guide>
        <p15:guide id="13" pos="2203" userDrawn="1">
          <p15:clr>
            <a:srgbClr val="F26B43"/>
          </p15:clr>
        </p15:guide>
        <p15:guide id="14" pos="2478" userDrawn="1">
          <p15:clr>
            <a:srgbClr val="F26B43"/>
          </p15:clr>
        </p15:guide>
        <p15:guide id="15" pos="2577" userDrawn="1">
          <p15:clr>
            <a:srgbClr val="F26B43"/>
          </p15:clr>
        </p15:guide>
        <p15:guide id="16" pos="2853" userDrawn="1">
          <p15:clr>
            <a:srgbClr val="F26B43"/>
          </p15:clr>
        </p15:guide>
        <p15:guide id="17" pos="2952" userDrawn="1">
          <p15:clr>
            <a:srgbClr val="F26B43"/>
          </p15:clr>
        </p15:guide>
        <p15:guide id="18" pos="3227" userDrawn="1">
          <p15:clr>
            <a:srgbClr val="F26B43"/>
          </p15:clr>
        </p15:guide>
        <p15:guide id="19" pos="3327" userDrawn="1">
          <p15:clr>
            <a:srgbClr val="F26B43"/>
          </p15:clr>
        </p15:guide>
        <p15:guide id="20" pos="3602" userDrawn="1">
          <p15:clr>
            <a:srgbClr val="F26B43"/>
          </p15:clr>
        </p15:guide>
        <p15:guide id="21" pos="3702" userDrawn="1">
          <p15:clr>
            <a:srgbClr val="F26B43"/>
          </p15:clr>
        </p15:guide>
        <p15:guide id="22" pos="3977" userDrawn="1">
          <p15:clr>
            <a:srgbClr val="F26B43"/>
          </p15:clr>
        </p15:guide>
        <p15:guide id="23" pos="4077" userDrawn="1">
          <p15:clr>
            <a:srgbClr val="F26B43"/>
          </p15:clr>
        </p15:guide>
        <p15:guide id="24" pos="4352" userDrawn="1">
          <p15:clr>
            <a:srgbClr val="F26B43"/>
          </p15:clr>
        </p15:guide>
        <p15:guide id="25" pos="4452" userDrawn="1">
          <p15:clr>
            <a:srgbClr val="F26B43"/>
          </p15:clr>
        </p15:guide>
        <p15:guide id="26" pos="4727" userDrawn="1">
          <p15:clr>
            <a:srgbClr val="F26B43"/>
          </p15:clr>
        </p15:guide>
        <p15:guide id="27" pos="4827" userDrawn="1">
          <p15:clr>
            <a:srgbClr val="F26B43"/>
          </p15:clr>
        </p15:guide>
        <p15:guide id="28" pos="5102" userDrawn="1">
          <p15:clr>
            <a:srgbClr val="F26B43"/>
          </p15:clr>
        </p15:guide>
        <p15:guide id="29" pos="5201" userDrawn="1">
          <p15:clr>
            <a:srgbClr val="F26B43"/>
          </p15:clr>
        </p15:guide>
        <p15:guide id="30" pos="5476" userDrawn="1">
          <p15:clr>
            <a:srgbClr val="F26B43"/>
          </p15:clr>
        </p15:guide>
        <p15:guide id="31" pos="5576" userDrawn="1">
          <p15:clr>
            <a:srgbClr val="F26B43"/>
          </p15:clr>
        </p15:guide>
        <p15:guide id="32" pos="5851" userDrawn="1">
          <p15:clr>
            <a:srgbClr val="F26B43"/>
          </p15:clr>
        </p15:guide>
        <p15:guide id="33" pos="5951" userDrawn="1">
          <p15:clr>
            <a:srgbClr val="F26B43"/>
          </p15:clr>
        </p15:guide>
        <p15:guide id="34" pos="6226" userDrawn="1">
          <p15:clr>
            <a:srgbClr val="F26B43"/>
          </p15:clr>
        </p15:guide>
        <p15:guide id="35" pos="6326" userDrawn="1">
          <p15:clr>
            <a:srgbClr val="F26B43"/>
          </p15:clr>
        </p15:guide>
        <p15:guide id="36" pos="6601" userDrawn="1">
          <p15:clr>
            <a:srgbClr val="F26B43"/>
          </p15:clr>
        </p15:guide>
        <p15:guide id="37" pos="6701" userDrawn="1">
          <p15:clr>
            <a:srgbClr val="F26B43"/>
          </p15:clr>
        </p15:guide>
        <p15:guide id="38" pos="6976" userDrawn="1">
          <p15:clr>
            <a:srgbClr val="F26B43"/>
          </p15:clr>
        </p15:guide>
        <p15:guide id="39" pos="7076" userDrawn="1">
          <p15:clr>
            <a:srgbClr val="F26B43"/>
          </p15:clr>
        </p15:guide>
        <p15:guide id="40" pos="7351" userDrawn="1">
          <p15:clr>
            <a:srgbClr val="F26B43"/>
          </p15:clr>
        </p15:guide>
        <p15:guide id="42" orient="horz" pos="3748" userDrawn="1">
          <p15:clr>
            <a:srgbClr val="F26B43"/>
          </p15:clr>
        </p15:guide>
        <p15:guide id="44" orient="horz" pos="1199" userDrawn="1">
          <p15:clr>
            <a:srgbClr val="F26B43"/>
          </p15:clr>
        </p15:guide>
        <p15:guide id="45" orient="horz" pos="4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18.xml"/><Relationship Id="rId1" Type="http://schemas.openxmlformats.org/officeDocument/2006/relationships/customXml" Target="../../customXml/item21.xml"/><Relationship Id="rId5" Type="http://schemas.openxmlformats.org/officeDocument/2006/relationships/image" Target="../media/image4.png"/><Relationship Id="rId4" Type="http://schemas.openxmlformats.org/officeDocument/2006/relationships/image" Target="../media/image19.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3.xml"/><Relationship Id="rId1" Type="http://schemas.openxmlformats.org/officeDocument/2006/relationships/tags" Target="../tags/tag4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3.xml"/><Relationship Id="rId1" Type="http://schemas.openxmlformats.org/officeDocument/2006/relationships/tags" Target="../tags/tag43.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3.xml"/><Relationship Id="rId1" Type="http://schemas.openxmlformats.org/officeDocument/2006/relationships/tags" Target="../tags/tag44.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2.xml"/><Relationship Id="rId1" Type="http://schemas.openxmlformats.org/officeDocument/2006/relationships/tags" Target="../tags/tag45.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9.xml"/><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slideLayout" Target="../slideLayouts/slideLayout63.xml"/><Relationship Id="rId1" Type="http://schemas.openxmlformats.org/officeDocument/2006/relationships/tags" Target="../tags/tag46.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3.xml"/><Relationship Id="rId1" Type="http://schemas.openxmlformats.org/officeDocument/2006/relationships/tags" Target="../tags/tag47.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2.xml"/><Relationship Id="rId1" Type="http://schemas.openxmlformats.org/officeDocument/2006/relationships/tags" Target="../tags/tag48.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62.xml"/><Relationship Id="rId1" Type="http://schemas.openxmlformats.org/officeDocument/2006/relationships/tags" Target="../tags/tag49.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62.xml"/><Relationship Id="rId1" Type="http://schemas.openxmlformats.org/officeDocument/2006/relationships/tags" Target="../tags/tag50.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2.xml"/><Relationship Id="rId1" Type="http://schemas.openxmlformats.org/officeDocument/2006/relationships/tags" Target="../tags/tag5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customXml" Target="../../customXml/item6.xml"/><Relationship Id="rId1" Type="http://schemas.openxmlformats.org/officeDocument/2006/relationships/customXml" Target="../../customXml/item10.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62.xml"/><Relationship Id="rId1" Type="http://schemas.openxmlformats.org/officeDocument/2006/relationships/tags" Target="../tags/tag52.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62.xml"/><Relationship Id="rId1" Type="http://schemas.openxmlformats.org/officeDocument/2006/relationships/tags" Target="../tags/tag5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62.xml"/><Relationship Id="rId1" Type="http://schemas.openxmlformats.org/officeDocument/2006/relationships/tags" Target="../tags/tag5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62.xml"/><Relationship Id="rId1" Type="http://schemas.openxmlformats.org/officeDocument/2006/relationships/tags" Target="../tags/tag55.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2.xml"/><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14.xml"/><Relationship Id="rId1" Type="http://schemas.openxmlformats.org/officeDocument/2006/relationships/customXml" Target="../../customXml/item3.xml"/><Relationship Id="rId5" Type="http://schemas.openxmlformats.org/officeDocument/2006/relationships/image" Target="../media/image19.jpg"/><Relationship Id="rId4"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62.xml"/><Relationship Id="rId1" Type="http://schemas.openxmlformats.org/officeDocument/2006/relationships/tags" Target="../tags/tag57.xm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2.xml"/><Relationship Id="rId1" Type="http://schemas.openxmlformats.org/officeDocument/2006/relationships/tags" Target="../tags/tag58.xml"/><Relationship Id="rId4" Type="http://schemas.openxmlformats.org/officeDocument/2006/relationships/image" Target="../media/image57.emf"/></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62.xml"/><Relationship Id="rId1" Type="http://schemas.openxmlformats.org/officeDocument/2006/relationships/tags" Target="../tags/tag59.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62.xml"/><Relationship Id="rId1" Type="http://schemas.openxmlformats.org/officeDocument/2006/relationships/tags" Target="../tags/tag6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62.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62.xml"/><Relationship Id="rId1" Type="http://schemas.openxmlformats.org/officeDocument/2006/relationships/tags" Target="../tags/tag62.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62.xml"/><Relationship Id="rId1" Type="http://schemas.openxmlformats.org/officeDocument/2006/relationships/tags" Target="../tags/tag63.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12.xml"/><Relationship Id="rId1" Type="http://schemas.openxmlformats.org/officeDocument/2006/relationships/customXml" Target="../../customXml/item15.xml"/><Relationship Id="rId5" Type="http://schemas.openxmlformats.org/officeDocument/2006/relationships/image" Target="../media/image19.jpg"/><Relationship Id="rId4"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62.xml"/><Relationship Id="rId1" Type="http://schemas.openxmlformats.org/officeDocument/2006/relationships/tags" Target="../tags/tag64.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62.xml"/><Relationship Id="rId1" Type="http://schemas.openxmlformats.org/officeDocument/2006/relationships/tags" Target="../tags/tag6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2.xml"/><Relationship Id="rId1" Type="http://schemas.openxmlformats.org/officeDocument/2006/relationships/tags" Target="../tags/tag66.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slideLayout" Target="../slideLayouts/slideLayout62.xml"/><Relationship Id="rId1" Type="http://schemas.openxmlformats.org/officeDocument/2006/relationships/tags" Target="../tags/tag67.xml"/></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62.xml"/><Relationship Id="rId1" Type="http://schemas.openxmlformats.org/officeDocument/2006/relationships/tags" Target="../tags/tag68.xml"/></Relationships>
</file>

<file path=ppt/slides/_rels/slide3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slideLayout" Target="../slideLayouts/slideLayout62.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17.xml"/><Relationship Id="rId1" Type="http://schemas.openxmlformats.org/officeDocument/2006/relationships/customXml" Target="../../customXml/item11.xml"/><Relationship Id="rId5" Type="http://schemas.openxmlformats.org/officeDocument/2006/relationships/image" Target="../media/image19.jpg"/><Relationship Id="rId4"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62.xml"/><Relationship Id="rId1" Type="http://schemas.openxmlformats.org/officeDocument/2006/relationships/tags" Target="../tags/tag70.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62.xml"/><Relationship Id="rId1" Type="http://schemas.openxmlformats.org/officeDocument/2006/relationships/tags" Target="../tags/tag7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2.xml"/><Relationship Id="rId1" Type="http://schemas.openxmlformats.org/officeDocument/2006/relationships/tags" Target="../tags/tag72.xml"/><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62.xml"/><Relationship Id="rId1" Type="http://schemas.openxmlformats.org/officeDocument/2006/relationships/tags" Target="../tags/tag7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customXml" Target="../../customXml/item1.xml"/><Relationship Id="rId1" Type="http://schemas.openxmlformats.org/officeDocument/2006/relationships/customXml" Target="../../customXml/item7.xml"/><Relationship Id="rId5" Type="http://schemas.openxmlformats.org/officeDocument/2006/relationships/image" Target="../media/image19.jpg"/><Relationship Id="rId4"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customXml" Target="../../customXml/item16.xml"/><Relationship Id="rId1" Type="http://schemas.openxmlformats.org/officeDocument/2006/relationships/customXml" Target="../../customXml/item5.xml"/><Relationship Id="rId5" Type="http://schemas.openxmlformats.org/officeDocument/2006/relationships/image" Target="../media/image4.png"/><Relationship Id="rId4"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customXml" Target="../../customXml/item2.xml"/><Relationship Id="rId1" Type="http://schemas.openxmlformats.org/officeDocument/2006/relationships/customXml" Target="../../customXml/item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3.xml"/><Relationship Id="rId1" Type="http://schemas.openxmlformats.org/officeDocument/2006/relationships/tags" Target="../tags/tag3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3.xml"/><Relationship Id="rId1" Type="http://schemas.openxmlformats.org/officeDocument/2006/relationships/tags" Target="../tags/tag39.xml"/><Relationship Id="rId5" Type="http://schemas.openxmlformats.org/officeDocument/2006/relationships/image" Target="../media/image22.emf"/><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3.xml"/><Relationship Id="rId1" Type="http://schemas.openxmlformats.org/officeDocument/2006/relationships/tags" Target="../tags/tag40.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3.xml"/><Relationship Id="rId1" Type="http://schemas.openxmlformats.org/officeDocument/2006/relationships/tags" Target="../tags/tag41.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AF34FD0-6543-4E0E-8E72-74982D4CB79E}"/>
              </a:ext>
            </a:extLst>
          </p:cNvPr>
          <p:cNvSpPr>
            <a:spLocks noGrp="1"/>
          </p:cNvSpPr>
          <p:nvPr>
            <p:ph type="dt" sz="half" idx="13"/>
          </p:nvPr>
        </p:nvSpPr>
        <p:spPr/>
        <p:txBody>
          <a:bodyPr/>
          <a:lstStyle/>
          <a:p>
            <a:endParaRPr lang="nb-NO" dirty="0"/>
          </a:p>
        </p:txBody>
      </p:sp>
      <p:sp>
        <p:nvSpPr>
          <p:cNvPr id="5" name="Footer Placeholder 4">
            <a:extLst>
              <a:ext uri="{FF2B5EF4-FFF2-40B4-BE49-F238E27FC236}">
                <a16:creationId xmlns:a16="http://schemas.microsoft.com/office/drawing/2014/main" id="{0E78632D-4F76-4232-A096-BA4E18B417AD}"/>
              </a:ext>
            </a:extLst>
          </p:cNvPr>
          <p:cNvSpPr>
            <a:spLocks noGrp="1"/>
          </p:cNvSpPr>
          <p:nvPr>
            <p:ph type="ftr" sz="quarter" idx="14"/>
          </p:nvPr>
        </p:nvSpPr>
        <p:spPr/>
        <p:txBody>
          <a:bodyPr/>
          <a:lstStyle/>
          <a:p>
            <a:endParaRPr lang="nb-NO" dirty="0"/>
          </a:p>
        </p:txBody>
      </p:sp>
      <p:sp>
        <p:nvSpPr>
          <p:cNvPr id="6" name="Slide Number Placeholder 5">
            <a:extLst>
              <a:ext uri="{FF2B5EF4-FFF2-40B4-BE49-F238E27FC236}">
                <a16:creationId xmlns:a16="http://schemas.microsoft.com/office/drawing/2014/main" id="{F749D035-29B0-4A42-A18C-F5D47890F858}"/>
              </a:ext>
            </a:extLst>
          </p:cNvPr>
          <p:cNvSpPr>
            <a:spLocks noGrp="1"/>
          </p:cNvSpPr>
          <p:nvPr>
            <p:ph type="sldNum" sz="quarter" idx="19"/>
          </p:nvPr>
        </p:nvSpPr>
        <p:spPr/>
        <p:txBody>
          <a:bodyPr/>
          <a:lstStyle/>
          <a:p>
            <a:fld id="{9329B6BB-2231-443D-A106-476177BA91F4}" type="slidenum">
              <a:rPr lang="nb-NO" smtClean="0"/>
              <a:pPr/>
              <a:t>1</a:t>
            </a:fld>
            <a:endParaRPr lang="nb-NO" dirty="0"/>
          </a:p>
        </p:txBody>
      </p:sp>
      <p:sp>
        <p:nvSpPr>
          <p:cNvPr id="18" name="Text Placeholder 17">
            <a:extLst>
              <a:ext uri="{FF2B5EF4-FFF2-40B4-BE49-F238E27FC236}">
                <a16:creationId xmlns:a16="http://schemas.microsoft.com/office/drawing/2014/main" id="{F08DF81D-5179-4ECD-AB5D-F260A6595793}"/>
              </a:ext>
            </a:extLst>
          </p:cNvPr>
          <p:cNvSpPr>
            <a:spLocks noGrp="1"/>
          </p:cNvSpPr>
          <p:nvPr>
            <p:ph type="body" sz="quarter" idx="18"/>
          </p:nvPr>
        </p:nvSpPr>
        <p:spPr/>
        <p:txBody>
          <a:bodyPr/>
          <a:lstStyle/>
          <a:p>
            <a:endParaRPr lang="nb-NO"/>
          </a:p>
        </p:txBody>
      </p:sp>
      <p:pic>
        <p:nvPicPr>
          <p:cNvPr id="17" name="Picture Placeholder 16" descr="A tree in a field&#10;&#10;Description automatically generated with medium confidence">
            <a:extLst>
              <a:ext uri="{FF2B5EF4-FFF2-40B4-BE49-F238E27FC236}">
                <a16:creationId xmlns:a16="http://schemas.microsoft.com/office/drawing/2014/main" id="{CC0A0F41-40A5-44BC-910F-2AFBB15CCCD5}"/>
              </a:ext>
            </a:extLst>
          </p:cNvPr>
          <p:cNvPicPr>
            <a:picLocks noGrp="1" noChangeAspect="1"/>
          </p:cNvPicPr>
          <p:nvPr>
            <p:ph type="pic" sz="quarter" idx="12"/>
          </p:nvPr>
        </p:nvPicPr>
        <p:blipFill rotWithShape="1">
          <a:blip r:embed="rId4"/>
          <a:srcRect t="1964" b="1964"/>
          <a:stretch/>
        </p:blipFill>
        <p:spPr>
          <a:xfrm>
            <a:off x="-1" y="0"/>
            <a:ext cx="12192000" cy="6858000"/>
          </a:xfrm>
        </p:spPr>
      </p:pic>
      <p:sp>
        <p:nvSpPr>
          <p:cNvPr id="9" name="Title 8">
            <a:extLst>
              <a:ext uri="{FF2B5EF4-FFF2-40B4-BE49-F238E27FC236}">
                <a16:creationId xmlns:a16="http://schemas.microsoft.com/office/drawing/2014/main" id="{3DBB0669-5883-4657-98F2-460BC3B2B5F8}"/>
              </a:ext>
            </a:extLst>
          </p:cNvPr>
          <p:cNvSpPr>
            <a:spLocks noGrp="1"/>
          </p:cNvSpPr>
          <p:nvPr>
            <p:ph type="title"/>
          </p:nvPr>
        </p:nvSpPr>
        <p:spPr/>
        <p:txBody>
          <a:bodyPr/>
          <a:lstStyle/>
          <a:p>
            <a:r>
              <a:rPr lang="nb-NO" dirty="0"/>
              <a:t>Utviklingsanalyse 2022</a:t>
            </a:r>
          </a:p>
        </p:txBody>
      </p:sp>
      <p:sp>
        <p:nvSpPr>
          <p:cNvPr id="10" name="Subtitle 9">
            <a:extLst>
              <a:ext uri="{FF2B5EF4-FFF2-40B4-BE49-F238E27FC236}">
                <a16:creationId xmlns:a16="http://schemas.microsoft.com/office/drawing/2014/main" id="{5599DC44-8292-4202-A5AD-9238E80E95B3}"/>
              </a:ext>
            </a:extLst>
          </p:cNvPr>
          <p:cNvSpPr>
            <a:spLocks noGrp="1"/>
          </p:cNvSpPr>
          <p:nvPr>
            <p:ph type="subTitle" idx="1"/>
          </p:nvPr>
        </p:nvSpPr>
        <p:spPr/>
        <p:txBody>
          <a:bodyPr/>
          <a:lstStyle/>
          <a:p>
            <a:r>
              <a:rPr lang="nb-NO" sz="2400" dirty="0"/>
              <a:t>Årdal Kommune</a:t>
            </a:r>
          </a:p>
        </p:txBody>
      </p:sp>
      <p:sp>
        <p:nvSpPr>
          <p:cNvPr id="16" name="Text Placeholder 15">
            <a:extLst>
              <a:ext uri="{FF2B5EF4-FFF2-40B4-BE49-F238E27FC236}">
                <a16:creationId xmlns:a16="http://schemas.microsoft.com/office/drawing/2014/main" id="{FA897F87-5B6C-4D78-82E4-4AA8E8B353DC}"/>
              </a:ext>
            </a:extLst>
          </p:cNvPr>
          <p:cNvSpPr>
            <a:spLocks noGrp="1"/>
          </p:cNvSpPr>
          <p:nvPr>
            <p:ph type="body" sz="quarter" idx="15"/>
          </p:nvPr>
        </p:nvSpPr>
        <p:spPr/>
        <p:txBody>
          <a:bodyPr/>
          <a:lstStyle/>
          <a:p>
            <a:endParaRPr lang="nb-NO"/>
          </a:p>
        </p:txBody>
      </p:sp>
      <p:sp>
        <p:nvSpPr>
          <p:cNvPr id="19" name="Text Placeholder 18">
            <a:extLst>
              <a:ext uri="{FF2B5EF4-FFF2-40B4-BE49-F238E27FC236}">
                <a16:creationId xmlns:a16="http://schemas.microsoft.com/office/drawing/2014/main" id="{E721CA80-022D-47F0-A3EE-D198E1629143}"/>
              </a:ext>
            </a:extLst>
          </p:cNvPr>
          <p:cNvSpPr>
            <a:spLocks noGrp="1"/>
          </p:cNvSpPr>
          <p:nvPr>
            <p:ph type="body" sz="quarter" idx="20"/>
          </p:nvPr>
        </p:nvSpPr>
        <p:spPr/>
        <p:txBody>
          <a:bodyPr/>
          <a:lstStyle/>
          <a:p>
            <a:endParaRPr lang="nb-NO"/>
          </a:p>
        </p:txBody>
      </p:sp>
      <p:sp>
        <p:nvSpPr>
          <p:cNvPr id="15" name="Text Placeholder 14">
            <a:extLst>
              <a:ext uri="{FF2B5EF4-FFF2-40B4-BE49-F238E27FC236}">
                <a16:creationId xmlns:a16="http://schemas.microsoft.com/office/drawing/2014/main" id="{9CDA9A7B-A65F-414C-B6F4-E17BC4F43033}"/>
              </a:ext>
            </a:extLst>
          </p:cNvPr>
          <p:cNvSpPr>
            <a:spLocks noGrp="1"/>
          </p:cNvSpPr>
          <p:nvPr>
            <p:ph type="body" sz="quarter" idx="11"/>
          </p:nvPr>
        </p:nvSpPr>
        <p:spPr/>
        <p:txBody>
          <a:bodyPr/>
          <a:lstStyle/>
          <a:p>
            <a:r>
              <a:rPr lang="nb-NO" dirty="0"/>
              <a:t>Harald Husabø</a:t>
            </a:r>
          </a:p>
        </p:txBody>
      </p:sp>
      <p:sp>
        <p:nvSpPr>
          <p:cNvPr id="20" name="Text Placeholder 19">
            <a:extLst>
              <a:ext uri="{FF2B5EF4-FFF2-40B4-BE49-F238E27FC236}">
                <a16:creationId xmlns:a16="http://schemas.microsoft.com/office/drawing/2014/main" id="{CAEDAF92-51E6-409E-86DD-E2F1272E7667}"/>
              </a:ext>
            </a:extLst>
          </p:cNvPr>
          <p:cNvSpPr>
            <a:spLocks noGrp="1"/>
          </p:cNvSpPr>
          <p:nvPr>
            <p:ph type="body" sz="quarter" idx="21"/>
          </p:nvPr>
        </p:nvSpPr>
        <p:spPr/>
        <p:txBody>
          <a:bodyPr/>
          <a:lstStyle/>
          <a:p>
            <a:r>
              <a:rPr lang="nb-NO" dirty="0"/>
              <a:t>06.10.2022</a:t>
            </a:r>
          </a:p>
        </p:txBody>
      </p:sp>
      <p:sp>
        <p:nvSpPr>
          <p:cNvPr id="23" name="Disclaimer" descr="{&quot;templafy&quot;:{&quot;id&quot;:&quot;f9f2b935-10ec-4fb1-a892-b8e6905cad86&quot;}}">
            <a:extLst>
              <a:ext uri="{FF2B5EF4-FFF2-40B4-BE49-F238E27FC236}">
                <a16:creationId xmlns:a16="http://schemas.microsoft.com/office/drawing/2014/main" id="{F7EF4010-6C77-4D23-B33B-9F09D4705CED}"/>
              </a:ext>
            </a:extLst>
          </p:cNvPr>
          <p:cNvSpPr/>
          <p:nvPr/>
        </p:nvSpPr>
        <p:spPr bwMode="auto">
          <a:xfrm>
            <a:off x="1116014" y="6242400"/>
            <a:ext cx="5951538" cy="448727"/>
          </a:xfrm>
          <a:prstGeom prst="rect">
            <a:avLst/>
          </a:prstGeom>
          <a:noFill/>
          <a:ln w="9525" cap="flat" cmpd="sng" algn="ctr">
            <a:noFill/>
            <a:prstDash val="solid"/>
            <a:round/>
            <a:headEnd type="none" w="med" len="med"/>
            <a:tailEnd type="triangle" w="lg" len="med"/>
          </a:ln>
          <a:effectLst/>
        </p:spPr>
        <p:txBody>
          <a:bodyPr vert="horz" wrap="square" lIns="0" tIns="0" rIns="0" bIns="0" numCol="1" rtlCol="0" anchor="b"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850" b="0" i="0" u="none" strike="noStrike" cap="none" normalizeH="0" baseline="0" noProof="0" dirty="0">
                <a:ln>
                  <a:noFill/>
                </a:ln>
                <a:solidFill>
                  <a:schemeClr val="bg1"/>
                </a:solidFill>
                <a:effectLst/>
              </a:rPr>
              <a:t>Alt innhold i denne presentasjonen tilhører BDO AS eller BDO Advokater AS og skal ikke kopieres eller distribueres uten vårt skriftlige samtykke.</a:t>
            </a:r>
            <a:endParaRPr lang="nb-NO"/>
          </a:p>
        </p:txBody>
      </p:sp>
      <p:pic>
        <p:nvPicPr>
          <p:cNvPr id="24" name="Logo" descr="{&quot;templafy&quot;:{&quot;id&quot;:&quot;e23eefec-2cb4-45a1-a503-ac8815b95dcc&quot;}}">
            <a:extLst>
              <a:ext uri="{FF2B5EF4-FFF2-40B4-BE49-F238E27FC236}">
                <a16:creationId xmlns:a16="http://schemas.microsoft.com/office/drawing/2014/main" id="{EF81C5B1-8558-4D9B-8E38-B8E03A9652F9}"/>
              </a:ext>
            </a:extLst>
          </p:cNvPr>
          <p:cNvPicPr>
            <a:picLocks noChangeAspect="1"/>
          </p:cNvPicPr>
          <p:nvPr/>
        </p:nvPicPr>
        <p:blipFill>
          <a:blip r:embed="rId5"/>
          <a:srcRect/>
          <a:stretch/>
        </p:blipFill>
        <p:spPr>
          <a:xfrm>
            <a:off x="10817943" y="6164541"/>
            <a:ext cx="857325" cy="498197"/>
          </a:xfrm>
          <a:prstGeom prst="rect">
            <a:avLst/>
          </a:prstGeom>
        </p:spPr>
      </p:pic>
    </p:spTree>
    <p:custDataLst>
      <p:custData r:id="rId1"/>
      <p:custData r:id="rId2"/>
    </p:custDataLst>
    <p:extLst>
      <p:ext uri="{BB962C8B-B14F-4D97-AF65-F5344CB8AC3E}">
        <p14:creationId xmlns:p14="http://schemas.microsoft.com/office/powerpoint/2010/main" val="363870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34577F-6F14-4E05-8D49-DA8065838096}"/>
              </a:ext>
            </a:extLst>
          </p:cNvPr>
          <p:cNvPicPr>
            <a:picLocks noChangeAspect="1"/>
          </p:cNvPicPr>
          <p:nvPr/>
        </p:nvPicPr>
        <p:blipFill>
          <a:blip r:embed="rId4"/>
          <a:stretch>
            <a:fillRect/>
          </a:stretch>
        </p:blipFill>
        <p:spPr>
          <a:xfrm>
            <a:off x="1863475" y="1227451"/>
            <a:ext cx="8137775" cy="4650973"/>
          </a:xfrm>
          <a:prstGeom prst="rect">
            <a:avLst/>
          </a:prstGeom>
        </p:spPr>
      </p:pic>
      <p:sp>
        <p:nvSpPr>
          <p:cNvPr id="4" name="Subtitle 3">
            <a:extLst>
              <a:ext uri="{FF2B5EF4-FFF2-40B4-BE49-F238E27FC236}">
                <a16:creationId xmlns:a16="http://schemas.microsoft.com/office/drawing/2014/main" id="{3348511D-2D46-4A8B-B5BD-700B65514FC8}"/>
              </a:ext>
            </a:extLst>
          </p:cNvPr>
          <p:cNvSpPr>
            <a:spLocks noGrp="1"/>
          </p:cNvSpPr>
          <p:nvPr>
            <p:ph type="subTitle" idx="1"/>
          </p:nvPr>
        </p:nvSpPr>
        <p:spPr>
          <a:xfrm>
            <a:off x="897621" y="866019"/>
            <a:ext cx="10859777" cy="227113"/>
          </a:xfrm>
        </p:spPr>
        <p:txBody>
          <a:bodyPr/>
          <a:lstStyle/>
          <a:p>
            <a:r>
              <a:rPr lang="nb-NO" dirty="0"/>
              <a:t>ALDERSSAMMENSETNING i befolkningen under 20 år, 2022 (01.01)</a:t>
            </a:r>
          </a:p>
        </p:txBody>
      </p:sp>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p:txBody>
          <a:bodyPr/>
          <a:lstStyle/>
          <a:p>
            <a:fld id="{D124069A-4E20-4CCB-B32D-3FB48A204216}" type="slidenum">
              <a:rPr lang="en-GB"/>
              <a:pPr/>
              <a:t>10</a:t>
            </a:fld>
            <a:endParaRPr lang="en-GB" dirty="0"/>
          </a:p>
        </p:txBody>
      </p:sp>
      <p:sp>
        <p:nvSpPr>
          <p:cNvPr id="11" name="TextBox 10">
            <a:extLst>
              <a:ext uri="{FF2B5EF4-FFF2-40B4-BE49-F238E27FC236}">
                <a16:creationId xmlns:a16="http://schemas.microsoft.com/office/drawing/2014/main" id="{084483D5-D825-4389-8F98-9F90719EDF93}"/>
              </a:ext>
            </a:extLst>
          </p:cNvPr>
          <p:cNvSpPr txBox="1"/>
          <p:nvPr/>
        </p:nvSpPr>
        <p:spPr>
          <a:xfrm>
            <a:off x="8578392" y="6418036"/>
            <a:ext cx="1954061" cy="184666"/>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200" kern="0" dirty="0"/>
              <a:t>Kilde folketallsutvikling: SSB</a:t>
            </a:r>
            <a:endParaRPr kumimoji="0" lang="en-US" sz="1200" b="0" i="0" u="none" strike="noStrike" kern="0" cap="none" spc="0" normalizeH="0" baseline="0" noProof="0" dirty="0" err="1">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5C087809-91A0-4B40-BCD3-2ED3A96DEF14}"/>
              </a:ext>
            </a:extLst>
          </p:cNvPr>
          <p:cNvSpPr txBox="1"/>
          <p:nvPr/>
        </p:nvSpPr>
        <p:spPr>
          <a:xfrm>
            <a:off x="1244600" y="5878424"/>
            <a:ext cx="5306133" cy="338554"/>
          </a:xfrm>
          <a:prstGeom prst="rect">
            <a:avLst/>
          </a:prstGeom>
          <a:noFill/>
        </p:spPr>
        <p:txBody>
          <a:bodyPr wrap="none" rtlCol="0">
            <a:spAutoFit/>
          </a:bodyPr>
          <a:lstStyle/>
          <a:p>
            <a:r>
              <a:rPr lang="nb-NO" sz="1600" dirty="0"/>
              <a:t>Alder 0 – 19 år 1.031 personer. 545 gutter og 486 jenter</a:t>
            </a:r>
            <a:endParaRPr lang="en-US" sz="1600" dirty="0"/>
          </a:p>
        </p:txBody>
      </p:sp>
      <p:sp>
        <p:nvSpPr>
          <p:cNvPr id="14" name="Title 1">
            <a:extLst>
              <a:ext uri="{FF2B5EF4-FFF2-40B4-BE49-F238E27FC236}">
                <a16:creationId xmlns:a16="http://schemas.microsoft.com/office/drawing/2014/main" id="{71F82D78-373D-4688-BE50-ACC96A895159}"/>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Tree>
    <p:custDataLst>
      <p:tags r:id="rId1"/>
    </p:custDataLst>
    <p:extLst>
      <p:ext uri="{BB962C8B-B14F-4D97-AF65-F5344CB8AC3E}">
        <p14:creationId xmlns:p14="http://schemas.microsoft.com/office/powerpoint/2010/main" val="3330581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CFEDB-19E8-4935-A290-F88658D82C0E}"/>
              </a:ext>
            </a:extLst>
          </p:cNvPr>
          <p:cNvPicPr>
            <a:picLocks noChangeAspect="1"/>
          </p:cNvPicPr>
          <p:nvPr/>
        </p:nvPicPr>
        <p:blipFill>
          <a:blip r:embed="rId4"/>
          <a:stretch>
            <a:fillRect/>
          </a:stretch>
        </p:blipFill>
        <p:spPr>
          <a:xfrm>
            <a:off x="957092" y="1590963"/>
            <a:ext cx="7621299" cy="4398083"/>
          </a:xfrm>
          <a:prstGeom prst="rect">
            <a:avLst/>
          </a:prstGeom>
        </p:spPr>
      </p:pic>
      <p:sp>
        <p:nvSpPr>
          <p:cNvPr id="4" name="Subtitle 3">
            <a:extLst>
              <a:ext uri="{FF2B5EF4-FFF2-40B4-BE49-F238E27FC236}">
                <a16:creationId xmlns:a16="http://schemas.microsoft.com/office/drawing/2014/main" id="{3348511D-2D46-4A8B-B5BD-700B65514FC8}"/>
              </a:ext>
            </a:extLst>
          </p:cNvPr>
          <p:cNvSpPr>
            <a:spLocks noGrp="1"/>
          </p:cNvSpPr>
          <p:nvPr>
            <p:ph type="subTitle" idx="1"/>
          </p:nvPr>
        </p:nvSpPr>
        <p:spPr>
          <a:xfrm>
            <a:off x="957093" y="934861"/>
            <a:ext cx="10898979" cy="227113"/>
          </a:xfrm>
        </p:spPr>
        <p:txBody>
          <a:bodyPr/>
          <a:lstStyle/>
          <a:p>
            <a:r>
              <a:rPr lang="nb-NO" dirty="0"/>
              <a:t>ALDERSSAMMENSETNING i aldersgruppe 20 – 29 år, 2012 – 2022 (01.01)</a:t>
            </a:r>
          </a:p>
        </p:txBody>
      </p:sp>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p:txBody>
          <a:bodyPr/>
          <a:lstStyle/>
          <a:p>
            <a:fld id="{D124069A-4E20-4CCB-B32D-3FB48A204216}" type="slidenum">
              <a:rPr lang="en-GB"/>
              <a:pPr/>
              <a:t>11</a:t>
            </a:fld>
            <a:endParaRPr lang="en-GB" dirty="0"/>
          </a:p>
        </p:txBody>
      </p:sp>
      <p:sp>
        <p:nvSpPr>
          <p:cNvPr id="11" name="TextBox 10">
            <a:extLst>
              <a:ext uri="{FF2B5EF4-FFF2-40B4-BE49-F238E27FC236}">
                <a16:creationId xmlns:a16="http://schemas.microsoft.com/office/drawing/2014/main" id="{084483D5-D825-4389-8F98-9F90719EDF93}"/>
              </a:ext>
            </a:extLst>
          </p:cNvPr>
          <p:cNvSpPr txBox="1"/>
          <p:nvPr/>
        </p:nvSpPr>
        <p:spPr>
          <a:xfrm>
            <a:off x="8578392" y="6418036"/>
            <a:ext cx="1954061" cy="184666"/>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200" kern="0" dirty="0"/>
              <a:t>Kilde folketallsutvikling: SSB</a:t>
            </a:r>
            <a:endParaRPr kumimoji="0" lang="en-US" sz="1200" b="0" i="0" u="none" strike="noStrike" kern="0" cap="none" spc="0" normalizeH="0" baseline="0" noProof="0" dirty="0" err="1">
              <a:ln>
                <a:noFill/>
              </a:ln>
              <a:solidFill>
                <a:schemeClr val="tx1"/>
              </a:solidFill>
              <a:effectLst/>
              <a:uLnTx/>
              <a:uFillTx/>
              <a:latin typeface="+mn-lt"/>
              <a:ea typeface="+mn-ea"/>
              <a:cs typeface="+mn-cs"/>
            </a:endParaRPr>
          </a:p>
        </p:txBody>
      </p:sp>
      <p:sp>
        <p:nvSpPr>
          <p:cNvPr id="12" name="Text Box 22">
            <a:extLst>
              <a:ext uri="{FF2B5EF4-FFF2-40B4-BE49-F238E27FC236}">
                <a16:creationId xmlns:a16="http://schemas.microsoft.com/office/drawing/2014/main" id="{AFCA3DB1-D5E2-4DD4-A1D1-0791F3DB31F4}"/>
              </a:ext>
            </a:extLst>
          </p:cNvPr>
          <p:cNvSpPr txBox="1">
            <a:spLocks noChangeArrowheads="1"/>
          </p:cNvSpPr>
          <p:nvPr/>
        </p:nvSpPr>
        <p:spPr bwMode="gray">
          <a:xfrm>
            <a:off x="9418291" y="2429526"/>
            <a:ext cx="2530577" cy="2784297"/>
          </a:xfrm>
          <a:prstGeom prst="rect">
            <a:avLst/>
          </a:prstGeom>
          <a:solidFill>
            <a:schemeClr val="tx2"/>
          </a:solidFill>
          <a:ln w="9525">
            <a:noFill/>
            <a:miter lim="800000"/>
            <a:headEnd/>
            <a:tailEnd/>
          </a:ln>
          <a:effectLst/>
        </p:spPr>
        <p:txBody>
          <a:bodyPr lIns="72000" tIns="0" rIns="72000" bIns="0" anchor="ctr"/>
          <a:lstStyle/>
          <a:p>
            <a:r>
              <a:rPr lang="nb-NO" sz="1600" cap="all" dirty="0">
                <a:solidFill>
                  <a:schemeClr val="bg1"/>
                </a:solidFill>
              </a:rPr>
              <a:t>Antall personer mellom 20-29 år er tilnærmet uendret i </a:t>
            </a:r>
            <a:r>
              <a:rPr lang="nb-NO" sz="1600" cap="all" dirty="0" err="1">
                <a:solidFill>
                  <a:schemeClr val="bg1"/>
                </a:solidFill>
              </a:rPr>
              <a:t>persioden</a:t>
            </a:r>
            <a:endParaRPr lang="nb-NO" sz="1600" cap="all" dirty="0">
              <a:solidFill>
                <a:schemeClr val="bg1"/>
              </a:solidFill>
            </a:endParaRPr>
          </a:p>
          <a:p>
            <a:endParaRPr lang="nb-NO" sz="1600" cap="all" dirty="0">
              <a:solidFill>
                <a:schemeClr val="bg1"/>
              </a:solidFill>
            </a:endParaRPr>
          </a:p>
          <a:p>
            <a:r>
              <a:rPr lang="nb-NO" sz="1600" cap="all" dirty="0">
                <a:solidFill>
                  <a:schemeClr val="bg1"/>
                </a:solidFill>
              </a:rPr>
              <a:t>Vekst i antall menn og nedgang antall kvinner. Økende trend siste 6 år</a:t>
            </a:r>
            <a:endParaRPr lang="nb-NO" sz="800" cap="all" dirty="0">
              <a:solidFill>
                <a:schemeClr val="bg1"/>
              </a:solidFill>
            </a:endParaRPr>
          </a:p>
        </p:txBody>
      </p:sp>
      <p:sp>
        <p:nvSpPr>
          <p:cNvPr id="15" name="Title 1">
            <a:extLst>
              <a:ext uri="{FF2B5EF4-FFF2-40B4-BE49-F238E27FC236}">
                <a16:creationId xmlns:a16="http://schemas.microsoft.com/office/drawing/2014/main" id="{0DC50509-E693-4908-A127-8CDEB12B9356}"/>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Tree>
    <p:custDataLst>
      <p:tags r:id="rId1"/>
    </p:custDataLst>
    <p:extLst>
      <p:ext uri="{BB962C8B-B14F-4D97-AF65-F5344CB8AC3E}">
        <p14:creationId xmlns:p14="http://schemas.microsoft.com/office/powerpoint/2010/main" val="1903274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348511D-2D46-4A8B-B5BD-700B65514FC8}"/>
              </a:ext>
            </a:extLst>
          </p:cNvPr>
          <p:cNvSpPr>
            <a:spLocks noGrp="1"/>
          </p:cNvSpPr>
          <p:nvPr>
            <p:ph type="subTitle" idx="1"/>
          </p:nvPr>
        </p:nvSpPr>
        <p:spPr>
          <a:xfrm>
            <a:off x="957093" y="934861"/>
            <a:ext cx="10898979" cy="227113"/>
          </a:xfrm>
        </p:spPr>
        <p:txBody>
          <a:bodyPr/>
          <a:lstStyle/>
          <a:p>
            <a:r>
              <a:rPr lang="nb-NO" dirty="0"/>
              <a:t>ALDERSSAMMENSETNING i aldersgruppe 30 – 39 år, 2012 – 2022 (01.01)</a:t>
            </a:r>
          </a:p>
        </p:txBody>
      </p:sp>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p:txBody>
          <a:bodyPr/>
          <a:lstStyle/>
          <a:p>
            <a:fld id="{D124069A-4E20-4CCB-B32D-3FB48A204216}" type="slidenum">
              <a:rPr lang="en-GB"/>
              <a:pPr/>
              <a:t>12</a:t>
            </a:fld>
            <a:endParaRPr lang="en-GB" dirty="0"/>
          </a:p>
        </p:txBody>
      </p:sp>
      <p:sp>
        <p:nvSpPr>
          <p:cNvPr id="11" name="TextBox 10">
            <a:extLst>
              <a:ext uri="{FF2B5EF4-FFF2-40B4-BE49-F238E27FC236}">
                <a16:creationId xmlns:a16="http://schemas.microsoft.com/office/drawing/2014/main" id="{084483D5-D825-4389-8F98-9F90719EDF93}"/>
              </a:ext>
            </a:extLst>
          </p:cNvPr>
          <p:cNvSpPr txBox="1"/>
          <p:nvPr/>
        </p:nvSpPr>
        <p:spPr>
          <a:xfrm>
            <a:off x="8578392" y="6418036"/>
            <a:ext cx="1954061" cy="184666"/>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200" kern="0" dirty="0"/>
              <a:t>Kilde folketallsutvikling: SSB</a:t>
            </a:r>
            <a:endParaRPr kumimoji="0" lang="en-US" sz="1200" b="0" i="0" u="none" strike="noStrike" kern="0" cap="none" spc="0" normalizeH="0" baseline="0" noProof="0" dirty="0" err="1">
              <a:ln>
                <a:noFill/>
              </a:ln>
              <a:solidFill>
                <a:schemeClr val="tx1"/>
              </a:solidFill>
              <a:effectLst/>
              <a:uLnTx/>
              <a:uFillTx/>
              <a:latin typeface="+mn-lt"/>
              <a:ea typeface="+mn-ea"/>
              <a:cs typeface="+mn-cs"/>
            </a:endParaRPr>
          </a:p>
        </p:txBody>
      </p:sp>
      <p:sp>
        <p:nvSpPr>
          <p:cNvPr id="12" name="Text Box 22">
            <a:extLst>
              <a:ext uri="{FF2B5EF4-FFF2-40B4-BE49-F238E27FC236}">
                <a16:creationId xmlns:a16="http://schemas.microsoft.com/office/drawing/2014/main" id="{AFCA3DB1-D5E2-4DD4-A1D1-0791F3DB31F4}"/>
              </a:ext>
            </a:extLst>
          </p:cNvPr>
          <p:cNvSpPr txBox="1">
            <a:spLocks noChangeArrowheads="1"/>
          </p:cNvSpPr>
          <p:nvPr/>
        </p:nvSpPr>
        <p:spPr bwMode="gray">
          <a:xfrm>
            <a:off x="9418291" y="2429526"/>
            <a:ext cx="2530577" cy="3114024"/>
          </a:xfrm>
          <a:prstGeom prst="rect">
            <a:avLst/>
          </a:prstGeom>
          <a:solidFill>
            <a:schemeClr val="tx2"/>
          </a:solidFill>
          <a:ln w="9525">
            <a:noFill/>
            <a:miter lim="800000"/>
            <a:headEnd/>
            <a:tailEnd/>
          </a:ln>
          <a:effectLst/>
        </p:spPr>
        <p:txBody>
          <a:bodyPr lIns="72000" tIns="0" rIns="72000" bIns="0" anchor="ctr"/>
          <a:lstStyle/>
          <a:p>
            <a:r>
              <a:rPr lang="nb-NO" sz="1600" cap="all" dirty="0">
                <a:solidFill>
                  <a:schemeClr val="bg1"/>
                </a:solidFill>
              </a:rPr>
              <a:t>Liten økning aldersgruppe 30-39 siste år, på 9 personer</a:t>
            </a:r>
          </a:p>
          <a:p>
            <a:endParaRPr lang="nb-NO" sz="1600" cap="all" dirty="0">
              <a:solidFill>
                <a:schemeClr val="bg1"/>
              </a:solidFill>
            </a:endParaRPr>
          </a:p>
          <a:p>
            <a:r>
              <a:rPr lang="nb-NO" sz="1600" cap="all" dirty="0">
                <a:solidFill>
                  <a:schemeClr val="bg1"/>
                </a:solidFill>
              </a:rPr>
              <a:t>nedgang på </a:t>
            </a:r>
            <a:r>
              <a:rPr lang="nb-NO" sz="1600" cap="all" dirty="0" err="1">
                <a:solidFill>
                  <a:schemeClr val="bg1"/>
                </a:solidFill>
              </a:rPr>
              <a:t>ca</a:t>
            </a:r>
            <a:r>
              <a:rPr lang="nb-NO" sz="1600" cap="all" dirty="0">
                <a:solidFill>
                  <a:schemeClr val="bg1"/>
                </a:solidFill>
              </a:rPr>
              <a:t> 13,7 % siden 2012</a:t>
            </a:r>
          </a:p>
          <a:p>
            <a:endParaRPr lang="nb-NO" sz="1600" cap="all" dirty="0">
              <a:solidFill>
                <a:schemeClr val="bg1"/>
              </a:solidFill>
            </a:endParaRPr>
          </a:p>
          <a:p>
            <a:r>
              <a:rPr lang="nb-NO" sz="1600" cap="all" dirty="0">
                <a:solidFill>
                  <a:schemeClr val="bg1"/>
                </a:solidFill>
              </a:rPr>
              <a:t>Nedgang siden 2012 er knyttet til færre innbyggere av begge kjønn</a:t>
            </a:r>
            <a:endParaRPr lang="nb-NO" sz="800" cap="all" dirty="0">
              <a:solidFill>
                <a:schemeClr val="bg1"/>
              </a:solidFill>
            </a:endParaRPr>
          </a:p>
        </p:txBody>
      </p:sp>
      <p:sp>
        <p:nvSpPr>
          <p:cNvPr id="15" name="Title 1">
            <a:extLst>
              <a:ext uri="{FF2B5EF4-FFF2-40B4-BE49-F238E27FC236}">
                <a16:creationId xmlns:a16="http://schemas.microsoft.com/office/drawing/2014/main" id="{0DC50509-E693-4908-A127-8CDEB12B9356}"/>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pic>
        <p:nvPicPr>
          <p:cNvPr id="6" name="Picture 5">
            <a:extLst>
              <a:ext uri="{FF2B5EF4-FFF2-40B4-BE49-F238E27FC236}">
                <a16:creationId xmlns:a16="http://schemas.microsoft.com/office/drawing/2014/main" id="{441DEA16-6D71-4553-BFAD-CB3200266E15}"/>
              </a:ext>
            </a:extLst>
          </p:cNvPr>
          <p:cNvPicPr>
            <a:picLocks noChangeAspect="1"/>
          </p:cNvPicPr>
          <p:nvPr/>
        </p:nvPicPr>
        <p:blipFill>
          <a:blip r:embed="rId4"/>
          <a:stretch>
            <a:fillRect/>
          </a:stretch>
        </p:blipFill>
        <p:spPr>
          <a:xfrm>
            <a:off x="740646" y="1733670"/>
            <a:ext cx="8136126" cy="4051898"/>
          </a:xfrm>
          <a:prstGeom prst="rect">
            <a:avLst/>
          </a:prstGeom>
        </p:spPr>
      </p:pic>
    </p:spTree>
    <p:custDataLst>
      <p:tags r:id="rId1"/>
    </p:custDataLst>
    <p:extLst>
      <p:ext uri="{BB962C8B-B14F-4D97-AF65-F5344CB8AC3E}">
        <p14:creationId xmlns:p14="http://schemas.microsoft.com/office/powerpoint/2010/main" val="104131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DC9675-66E2-40C6-AF7B-8B9AF51AD5B0}"/>
              </a:ext>
            </a:extLst>
          </p:cNvPr>
          <p:cNvPicPr>
            <a:picLocks noChangeAspect="1"/>
          </p:cNvPicPr>
          <p:nvPr/>
        </p:nvPicPr>
        <p:blipFill>
          <a:blip r:embed="rId3"/>
          <a:stretch>
            <a:fillRect/>
          </a:stretch>
        </p:blipFill>
        <p:spPr>
          <a:xfrm>
            <a:off x="2806995" y="1485186"/>
            <a:ext cx="9054242" cy="4523647"/>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Innvandring 2012 – 2022 (01.01)</a:t>
            </a:r>
          </a:p>
        </p:txBody>
      </p:sp>
      <p:sp>
        <p:nvSpPr>
          <p:cNvPr id="9" name="Slide Number Placeholder 8"/>
          <p:cNvSpPr>
            <a:spLocks noGrp="1"/>
          </p:cNvSpPr>
          <p:nvPr>
            <p:ph type="sldNum" sz="quarter" idx="19"/>
          </p:nvPr>
        </p:nvSpPr>
        <p:spPr/>
        <p:txBody>
          <a:bodyPr/>
          <a:lstStyle/>
          <a:p>
            <a:fld id="{9329B6BB-2231-443D-A106-476177BA91F4}" type="slidenum">
              <a:rPr lang="nb-NO" smtClean="0"/>
              <a:pPr/>
              <a:t>13</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812683" y="6333119"/>
            <a:ext cx="1829027"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Befolkningsstruktur</a:t>
            </a:r>
            <a:r>
              <a:rPr kumimoji="0" lang="nb-NO" sz="1050" b="0" i="1" u="none" strike="noStrike" kern="0" cap="none" spc="0" normalizeH="0" baseline="0" noProof="0" dirty="0">
                <a:ln>
                  <a:noFill/>
                </a:ln>
                <a:solidFill>
                  <a:schemeClr val="tx1"/>
                </a:solidFill>
                <a:effectLst/>
                <a:uLnTx/>
                <a:uFillTx/>
                <a:latin typeface="+mn-lt"/>
                <a:ea typeface="+mn-ea"/>
                <a:cs typeface="+mn-cs"/>
              </a:rPr>
              <a:t>, kilde SSB</a:t>
            </a:r>
          </a:p>
        </p:txBody>
      </p:sp>
      <p:sp>
        <p:nvSpPr>
          <p:cNvPr id="10" name="Text Box 22">
            <a:extLst>
              <a:ext uri="{FF2B5EF4-FFF2-40B4-BE49-F238E27FC236}">
                <a16:creationId xmlns:a16="http://schemas.microsoft.com/office/drawing/2014/main" id="{0E528081-6842-466E-8A26-CF06ED10F1EF}"/>
              </a:ext>
            </a:extLst>
          </p:cNvPr>
          <p:cNvSpPr txBox="1">
            <a:spLocks noChangeArrowheads="1"/>
          </p:cNvSpPr>
          <p:nvPr/>
        </p:nvSpPr>
        <p:spPr bwMode="gray">
          <a:xfrm>
            <a:off x="243888" y="1764688"/>
            <a:ext cx="2304104" cy="2784297"/>
          </a:xfrm>
          <a:prstGeom prst="rect">
            <a:avLst/>
          </a:prstGeom>
          <a:solidFill>
            <a:schemeClr val="tx2"/>
          </a:solidFill>
          <a:ln w="9525">
            <a:noFill/>
            <a:miter lim="800000"/>
            <a:headEnd/>
            <a:tailEnd/>
          </a:ln>
          <a:effectLst/>
        </p:spPr>
        <p:txBody>
          <a:bodyPr lIns="72000" tIns="0" rIns="72000" bIns="0" anchor="ctr"/>
          <a:lstStyle/>
          <a:p>
            <a:r>
              <a:rPr lang="nb-NO" sz="2800" cap="all" dirty="0">
                <a:solidFill>
                  <a:schemeClr val="bg1"/>
                </a:solidFill>
              </a:rPr>
              <a:t>9,3% </a:t>
            </a:r>
          </a:p>
          <a:p>
            <a:endParaRPr lang="nb-NO" sz="2800" cap="all" dirty="0">
              <a:solidFill>
                <a:schemeClr val="bg1"/>
              </a:solidFill>
            </a:endParaRPr>
          </a:p>
          <a:p>
            <a:r>
              <a:rPr lang="nb-NO" sz="1600" cap="all" dirty="0">
                <a:solidFill>
                  <a:schemeClr val="bg1"/>
                </a:solidFill>
              </a:rPr>
              <a:t>av innbyggerne er innvandrere, 486 per 01.01.2022</a:t>
            </a:r>
          </a:p>
          <a:p>
            <a:endParaRPr lang="nb-NO" sz="1600" cap="all" dirty="0">
              <a:solidFill>
                <a:schemeClr val="bg1"/>
              </a:solidFill>
            </a:endParaRPr>
          </a:p>
          <a:p>
            <a:r>
              <a:rPr lang="nb-NO" sz="1600" cap="all" dirty="0">
                <a:solidFill>
                  <a:schemeClr val="bg1"/>
                </a:solidFill>
              </a:rPr>
              <a:t>Størst vekst i ikke vestlig bakgrunn</a:t>
            </a:r>
            <a:endParaRPr lang="nb-NO" sz="800" cap="all" dirty="0">
              <a:solidFill>
                <a:schemeClr val="bg1"/>
              </a:solidFill>
            </a:endParaRPr>
          </a:p>
        </p:txBody>
      </p:sp>
      <p:sp>
        <p:nvSpPr>
          <p:cNvPr id="11" name="Title 1">
            <a:extLst>
              <a:ext uri="{FF2B5EF4-FFF2-40B4-BE49-F238E27FC236}">
                <a16:creationId xmlns:a16="http://schemas.microsoft.com/office/drawing/2014/main" id="{4AF761B6-48E2-498E-A1AB-81E8889F7729}"/>
              </a:ext>
            </a:extLst>
          </p:cNvPr>
          <p:cNvSpPr>
            <a:spLocks noGrp="1"/>
          </p:cNvSpPr>
          <p:nvPr>
            <p:ph type="title"/>
          </p:nvPr>
        </p:nvSpPr>
        <p:spPr>
          <a:xfrm>
            <a:off x="957093" y="106125"/>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Tree>
    <p:custDataLst>
      <p:tags r:id="rId1"/>
    </p:custDataLst>
    <p:extLst>
      <p:ext uri="{BB962C8B-B14F-4D97-AF65-F5344CB8AC3E}">
        <p14:creationId xmlns:p14="http://schemas.microsoft.com/office/powerpoint/2010/main" val="256753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348511D-2D46-4A8B-B5BD-700B65514FC8}"/>
              </a:ext>
            </a:extLst>
          </p:cNvPr>
          <p:cNvSpPr>
            <a:spLocks noGrp="1"/>
          </p:cNvSpPr>
          <p:nvPr>
            <p:ph type="subTitle" idx="1"/>
          </p:nvPr>
        </p:nvSpPr>
        <p:spPr>
          <a:xfrm>
            <a:off x="1047925" y="843317"/>
            <a:ext cx="10821504" cy="227113"/>
          </a:xfrm>
        </p:spPr>
        <p:txBody>
          <a:bodyPr/>
          <a:lstStyle/>
          <a:p>
            <a:r>
              <a:rPr lang="nb-NO" dirty="0"/>
              <a:t>Befolkningsframskriving – Fra 01.01.2022</a:t>
            </a:r>
          </a:p>
        </p:txBody>
      </p:sp>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p:txBody>
          <a:bodyPr/>
          <a:lstStyle/>
          <a:p>
            <a:fld id="{D124069A-4E20-4CCB-B32D-3FB48A204216}" type="slidenum">
              <a:rPr lang="en-GB"/>
              <a:pPr/>
              <a:t>14</a:t>
            </a:fld>
            <a:endParaRPr lang="en-GB" dirty="0"/>
          </a:p>
        </p:txBody>
      </p:sp>
      <p:sp>
        <p:nvSpPr>
          <p:cNvPr id="11" name="TextBox 10">
            <a:extLst>
              <a:ext uri="{FF2B5EF4-FFF2-40B4-BE49-F238E27FC236}">
                <a16:creationId xmlns:a16="http://schemas.microsoft.com/office/drawing/2014/main" id="{084483D5-D825-4389-8F98-9F90719EDF93}"/>
              </a:ext>
            </a:extLst>
          </p:cNvPr>
          <p:cNvSpPr txBox="1"/>
          <p:nvPr/>
        </p:nvSpPr>
        <p:spPr>
          <a:xfrm>
            <a:off x="8578392" y="6418036"/>
            <a:ext cx="1954061" cy="184666"/>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200" kern="0" dirty="0"/>
              <a:t>Kilde folketallsutvikling: SSB</a:t>
            </a:r>
            <a:endParaRPr kumimoji="0" lang="en-US" sz="1200" b="0" i="0" u="none" strike="noStrike" kern="0" cap="none" spc="0" normalizeH="0" baseline="0" noProof="0" dirty="0" err="1">
              <a:ln>
                <a:noFill/>
              </a:ln>
              <a:solidFill>
                <a:schemeClr val="tx1"/>
              </a:solidFill>
              <a:effectLst/>
              <a:uLnTx/>
              <a:uFillTx/>
              <a:latin typeface="+mn-lt"/>
              <a:ea typeface="+mn-ea"/>
              <a:cs typeface="+mn-cs"/>
            </a:endParaRPr>
          </a:p>
        </p:txBody>
      </p:sp>
      <p:sp>
        <p:nvSpPr>
          <p:cNvPr id="13" name="Title 1">
            <a:extLst>
              <a:ext uri="{FF2B5EF4-FFF2-40B4-BE49-F238E27FC236}">
                <a16:creationId xmlns:a16="http://schemas.microsoft.com/office/drawing/2014/main" id="{E45860BE-6CB8-4F02-82DE-B2CF147DBAC1}"/>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pic>
        <p:nvPicPr>
          <p:cNvPr id="10" name="Graphic 9" descr="Dance outline">
            <a:extLst>
              <a:ext uri="{FF2B5EF4-FFF2-40B4-BE49-F238E27FC236}">
                <a16:creationId xmlns:a16="http://schemas.microsoft.com/office/drawing/2014/main" id="{C1B135CE-5186-4DBD-A2FB-03DC57090A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93755" y="1367228"/>
            <a:ext cx="554824" cy="554824"/>
          </a:xfrm>
          <a:prstGeom prst="rect">
            <a:avLst/>
          </a:prstGeom>
        </p:spPr>
      </p:pic>
      <p:pic>
        <p:nvPicPr>
          <p:cNvPr id="12" name="Graphic 11" descr="Man with cane outline">
            <a:extLst>
              <a:ext uri="{FF2B5EF4-FFF2-40B4-BE49-F238E27FC236}">
                <a16:creationId xmlns:a16="http://schemas.microsoft.com/office/drawing/2014/main" id="{1F1A9733-C2A5-4A9F-8699-6FE5A28020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93754" y="3282805"/>
            <a:ext cx="494669" cy="494669"/>
          </a:xfrm>
          <a:prstGeom prst="rect">
            <a:avLst/>
          </a:prstGeom>
        </p:spPr>
      </p:pic>
      <p:pic>
        <p:nvPicPr>
          <p:cNvPr id="14" name="Graphic 13" descr="Man and woman outline">
            <a:extLst>
              <a:ext uri="{FF2B5EF4-FFF2-40B4-BE49-F238E27FC236}">
                <a16:creationId xmlns:a16="http://schemas.microsoft.com/office/drawing/2014/main" id="{F9356740-FC26-49F3-9D71-E7E537C839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83922" y="2315295"/>
            <a:ext cx="504501" cy="504501"/>
          </a:xfrm>
          <a:prstGeom prst="rect">
            <a:avLst/>
          </a:prstGeom>
        </p:spPr>
      </p:pic>
      <p:sp>
        <p:nvSpPr>
          <p:cNvPr id="15" name="TextBox 14">
            <a:extLst>
              <a:ext uri="{FF2B5EF4-FFF2-40B4-BE49-F238E27FC236}">
                <a16:creationId xmlns:a16="http://schemas.microsoft.com/office/drawing/2014/main" id="{C8EABE7B-6A3B-4778-A8AD-C89C9B245A8D}"/>
              </a:ext>
            </a:extLst>
          </p:cNvPr>
          <p:cNvSpPr txBox="1"/>
          <p:nvPr/>
        </p:nvSpPr>
        <p:spPr>
          <a:xfrm>
            <a:off x="7683922" y="1928773"/>
            <a:ext cx="866757" cy="184666"/>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kern="0" cap="none" spc="0" normalizeH="0" baseline="0" noProof="0" dirty="0">
                <a:ln>
                  <a:noFill/>
                </a:ln>
                <a:solidFill>
                  <a:schemeClr val="tx1"/>
                </a:solidFill>
                <a:effectLst/>
                <a:uLnTx/>
                <a:uFillTx/>
                <a:latin typeface="+mn-lt"/>
                <a:ea typeface="+mn-ea"/>
                <a:cs typeface="+mn-cs"/>
              </a:rPr>
              <a:t>Under 18 år</a:t>
            </a:r>
          </a:p>
        </p:txBody>
      </p:sp>
      <p:sp>
        <p:nvSpPr>
          <p:cNvPr id="16" name="TextBox 15">
            <a:extLst>
              <a:ext uri="{FF2B5EF4-FFF2-40B4-BE49-F238E27FC236}">
                <a16:creationId xmlns:a16="http://schemas.microsoft.com/office/drawing/2014/main" id="{CEEEA666-DB61-4D55-B69E-CA3C4C8884FC}"/>
              </a:ext>
            </a:extLst>
          </p:cNvPr>
          <p:cNvSpPr txBox="1"/>
          <p:nvPr/>
        </p:nvSpPr>
        <p:spPr>
          <a:xfrm>
            <a:off x="7683922" y="2895861"/>
            <a:ext cx="698516" cy="184666"/>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i="0" u="none" strike="noStrike" kern="0" cap="none" spc="0" normalizeH="0" baseline="0" noProof="0" dirty="0">
                <a:ln>
                  <a:noFill/>
                </a:ln>
                <a:solidFill>
                  <a:schemeClr val="tx1"/>
                </a:solidFill>
                <a:effectLst/>
                <a:uLnTx/>
                <a:uFillTx/>
                <a:latin typeface="+mn-lt"/>
                <a:ea typeface="+mn-ea"/>
                <a:cs typeface="+mn-cs"/>
              </a:rPr>
              <a:t>18 – 67 år</a:t>
            </a:r>
          </a:p>
        </p:txBody>
      </p:sp>
      <p:sp>
        <p:nvSpPr>
          <p:cNvPr id="17" name="TextBox 16">
            <a:extLst>
              <a:ext uri="{FF2B5EF4-FFF2-40B4-BE49-F238E27FC236}">
                <a16:creationId xmlns:a16="http://schemas.microsoft.com/office/drawing/2014/main" id="{791118C4-8481-4E26-A738-943340F1D5F5}"/>
              </a:ext>
            </a:extLst>
          </p:cNvPr>
          <p:cNvSpPr txBox="1"/>
          <p:nvPr/>
        </p:nvSpPr>
        <p:spPr>
          <a:xfrm>
            <a:off x="7689265" y="3862949"/>
            <a:ext cx="774403" cy="184666"/>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kern="0" cap="none" spc="0" normalizeH="0" baseline="0" noProof="0" dirty="0">
                <a:ln>
                  <a:noFill/>
                </a:ln>
                <a:solidFill>
                  <a:schemeClr val="tx1"/>
                </a:solidFill>
                <a:effectLst/>
                <a:uLnTx/>
                <a:uFillTx/>
                <a:latin typeface="+mn-lt"/>
                <a:ea typeface="+mn-ea"/>
                <a:cs typeface="+mn-cs"/>
              </a:rPr>
              <a:t>Over 67 år</a:t>
            </a:r>
          </a:p>
        </p:txBody>
      </p:sp>
      <p:pic>
        <p:nvPicPr>
          <p:cNvPr id="9" name="Graphic 8" descr="Group of people outline">
            <a:extLst>
              <a:ext uri="{FF2B5EF4-FFF2-40B4-BE49-F238E27FC236}">
                <a16:creationId xmlns:a16="http://schemas.microsoft.com/office/drawing/2014/main" id="{E51C5B38-1065-45C7-80F8-85C2EDDC175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96445" y="4399300"/>
            <a:ext cx="555120" cy="555120"/>
          </a:xfrm>
          <a:prstGeom prst="rect">
            <a:avLst/>
          </a:prstGeom>
        </p:spPr>
      </p:pic>
      <p:sp>
        <p:nvSpPr>
          <p:cNvPr id="18" name="TextBox 17">
            <a:extLst>
              <a:ext uri="{FF2B5EF4-FFF2-40B4-BE49-F238E27FC236}">
                <a16:creationId xmlns:a16="http://schemas.microsoft.com/office/drawing/2014/main" id="{C4FF694C-81B4-467F-87E9-93D372D55C9F}"/>
              </a:ext>
            </a:extLst>
          </p:cNvPr>
          <p:cNvSpPr txBox="1"/>
          <p:nvPr/>
        </p:nvSpPr>
        <p:spPr>
          <a:xfrm>
            <a:off x="7696445" y="5074431"/>
            <a:ext cx="692850" cy="184666"/>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200" b="0" i="0" u="none" strike="noStrike" kern="0" cap="none" spc="0" normalizeH="0" baseline="0" noProof="0" dirty="0">
                <a:ln>
                  <a:noFill/>
                </a:ln>
                <a:solidFill>
                  <a:schemeClr val="tx1"/>
                </a:solidFill>
                <a:effectLst/>
                <a:uLnTx/>
                <a:uFillTx/>
                <a:latin typeface="+mn-lt"/>
                <a:ea typeface="+mn-ea"/>
                <a:cs typeface="+mn-cs"/>
              </a:rPr>
              <a:t>Totalt</a:t>
            </a:r>
          </a:p>
        </p:txBody>
      </p:sp>
      <p:sp>
        <p:nvSpPr>
          <p:cNvPr id="19" name="TextBox 18">
            <a:extLst>
              <a:ext uri="{FF2B5EF4-FFF2-40B4-BE49-F238E27FC236}">
                <a16:creationId xmlns:a16="http://schemas.microsoft.com/office/drawing/2014/main" id="{55665450-4812-44FB-9E64-F7633668CD8F}"/>
              </a:ext>
            </a:extLst>
          </p:cNvPr>
          <p:cNvSpPr txBox="1"/>
          <p:nvPr/>
        </p:nvSpPr>
        <p:spPr>
          <a:xfrm>
            <a:off x="8736506" y="853271"/>
            <a:ext cx="839974" cy="369332"/>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b="1" i="0" u="none" strike="noStrike" kern="0" cap="none" spc="0" normalizeH="0" baseline="0" noProof="0" dirty="0">
                <a:ln>
                  <a:noFill/>
                </a:ln>
                <a:solidFill>
                  <a:schemeClr val="tx1"/>
                </a:solidFill>
                <a:effectLst/>
                <a:uLnTx/>
                <a:uFillTx/>
                <a:latin typeface="+mn-lt"/>
                <a:ea typeface="+mn-ea"/>
                <a:cs typeface="+mn-cs"/>
              </a:rPr>
              <a:t>2022</a:t>
            </a:r>
          </a:p>
        </p:txBody>
      </p:sp>
      <p:sp>
        <p:nvSpPr>
          <p:cNvPr id="20" name="TextBox 19">
            <a:extLst>
              <a:ext uri="{FF2B5EF4-FFF2-40B4-BE49-F238E27FC236}">
                <a16:creationId xmlns:a16="http://schemas.microsoft.com/office/drawing/2014/main" id="{9F52A5D3-22B8-46E3-A392-76C661690D7F}"/>
              </a:ext>
            </a:extLst>
          </p:cNvPr>
          <p:cNvSpPr txBox="1"/>
          <p:nvPr/>
        </p:nvSpPr>
        <p:spPr>
          <a:xfrm>
            <a:off x="9866990" y="854986"/>
            <a:ext cx="839974" cy="369332"/>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b="1" i="0" u="none" strike="noStrike" kern="0" cap="none" spc="0" normalizeH="0" baseline="0" noProof="0" dirty="0">
                <a:ln>
                  <a:noFill/>
                </a:ln>
                <a:solidFill>
                  <a:schemeClr val="tx1"/>
                </a:solidFill>
                <a:effectLst/>
                <a:uLnTx/>
                <a:uFillTx/>
                <a:latin typeface="+mn-lt"/>
                <a:ea typeface="+mn-ea"/>
                <a:cs typeface="+mn-cs"/>
              </a:rPr>
              <a:t>2030</a:t>
            </a:r>
          </a:p>
        </p:txBody>
      </p:sp>
      <p:sp>
        <p:nvSpPr>
          <p:cNvPr id="21" name="TextBox 20">
            <a:extLst>
              <a:ext uri="{FF2B5EF4-FFF2-40B4-BE49-F238E27FC236}">
                <a16:creationId xmlns:a16="http://schemas.microsoft.com/office/drawing/2014/main" id="{45D19754-7D40-41A7-A959-015EE2576300}"/>
              </a:ext>
            </a:extLst>
          </p:cNvPr>
          <p:cNvSpPr txBox="1"/>
          <p:nvPr/>
        </p:nvSpPr>
        <p:spPr>
          <a:xfrm>
            <a:off x="10955091" y="854986"/>
            <a:ext cx="839974" cy="369332"/>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b="1" i="0" u="none" strike="noStrike" kern="0" cap="none" spc="0" normalizeH="0" baseline="0" noProof="0" dirty="0">
                <a:ln>
                  <a:noFill/>
                </a:ln>
                <a:solidFill>
                  <a:schemeClr val="tx1"/>
                </a:solidFill>
                <a:effectLst/>
                <a:uLnTx/>
                <a:uFillTx/>
                <a:latin typeface="+mn-lt"/>
                <a:ea typeface="+mn-ea"/>
                <a:cs typeface="+mn-cs"/>
              </a:rPr>
              <a:t>2040</a:t>
            </a:r>
          </a:p>
        </p:txBody>
      </p:sp>
      <p:sp>
        <p:nvSpPr>
          <p:cNvPr id="22" name="TextBox 21">
            <a:extLst>
              <a:ext uri="{FF2B5EF4-FFF2-40B4-BE49-F238E27FC236}">
                <a16:creationId xmlns:a16="http://schemas.microsoft.com/office/drawing/2014/main" id="{B534764C-969A-4E9B-AA69-6D51D8E2F870}"/>
              </a:ext>
            </a:extLst>
          </p:cNvPr>
          <p:cNvSpPr txBox="1"/>
          <p:nvPr/>
        </p:nvSpPr>
        <p:spPr>
          <a:xfrm>
            <a:off x="9086762" y="1592071"/>
            <a:ext cx="322204"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925</a:t>
            </a:r>
          </a:p>
        </p:txBody>
      </p:sp>
      <p:sp>
        <p:nvSpPr>
          <p:cNvPr id="23" name="TextBox 22">
            <a:extLst>
              <a:ext uri="{FF2B5EF4-FFF2-40B4-BE49-F238E27FC236}">
                <a16:creationId xmlns:a16="http://schemas.microsoft.com/office/drawing/2014/main" id="{7E009E7F-A860-44C1-B864-7312BF79EAFE}"/>
              </a:ext>
            </a:extLst>
          </p:cNvPr>
          <p:cNvSpPr txBox="1"/>
          <p:nvPr/>
        </p:nvSpPr>
        <p:spPr>
          <a:xfrm>
            <a:off x="10125875" y="1592071"/>
            <a:ext cx="322204"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600" kern="0" dirty="0"/>
              <a:t>808</a:t>
            </a:r>
            <a:endParaRPr kumimoji="0" lang="nb-NO" sz="1600" b="0" i="0" u="none" strike="noStrike" kern="0" cap="none" spc="0" normalizeH="0" baseline="0" noProof="0" dirty="0">
              <a:ln>
                <a:noFill/>
              </a:ln>
              <a:solidFill>
                <a:schemeClr val="tx1"/>
              </a:solidFill>
              <a:effectLst/>
              <a:uLnTx/>
              <a:uFillTx/>
              <a:latin typeface="+mn-lt"/>
              <a:ea typeface="+mn-ea"/>
              <a:cs typeface="+mn-cs"/>
            </a:endParaRPr>
          </a:p>
        </p:txBody>
      </p:sp>
      <p:sp>
        <p:nvSpPr>
          <p:cNvPr id="24" name="TextBox 23">
            <a:extLst>
              <a:ext uri="{FF2B5EF4-FFF2-40B4-BE49-F238E27FC236}">
                <a16:creationId xmlns:a16="http://schemas.microsoft.com/office/drawing/2014/main" id="{908D88BB-732D-4566-9A31-F410B4406DD1}"/>
              </a:ext>
            </a:extLst>
          </p:cNvPr>
          <p:cNvSpPr txBox="1"/>
          <p:nvPr/>
        </p:nvSpPr>
        <p:spPr>
          <a:xfrm>
            <a:off x="11213976" y="1592071"/>
            <a:ext cx="322204"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687</a:t>
            </a:r>
          </a:p>
        </p:txBody>
      </p:sp>
      <p:sp>
        <p:nvSpPr>
          <p:cNvPr id="25" name="TextBox 24">
            <a:extLst>
              <a:ext uri="{FF2B5EF4-FFF2-40B4-BE49-F238E27FC236}">
                <a16:creationId xmlns:a16="http://schemas.microsoft.com/office/drawing/2014/main" id="{7CEABC98-11E0-4ABD-80AF-792ED78D8FE4}"/>
              </a:ext>
            </a:extLst>
          </p:cNvPr>
          <p:cNvSpPr txBox="1"/>
          <p:nvPr/>
        </p:nvSpPr>
        <p:spPr>
          <a:xfrm>
            <a:off x="8995391" y="2486055"/>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3.163</a:t>
            </a:r>
          </a:p>
        </p:txBody>
      </p:sp>
      <p:sp>
        <p:nvSpPr>
          <p:cNvPr id="26" name="TextBox 25">
            <a:extLst>
              <a:ext uri="{FF2B5EF4-FFF2-40B4-BE49-F238E27FC236}">
                <a16:creationId xmlns:a16="http://schemas.microsoft.com/office/drawing/2014/main" id="{111AB067-EEE5-4826-960B-6101BFB11AA3}"/>
              </a:ext>
            </a:extLst>
          </p:cNvPr>
          <p:cNvSpPr txBox="1"/>
          <p:nvPr/>
        </p:nvSpPr>
        <p:spPr>
          <a:xfrm>
            <a:off x="8995391" y="3417296"/>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1.116</a:t>
            </a:r>
          </a:p>
        </p:txBody>
      </p:sp>
      <p:sp>
        <p:nvSpPr>
          <p:cNvPr id="27" name="TextBox 26">
            <a:extLst>
              <a:ext uri="{FF2B5EF4-FFF2-40B4-BE49-F238E27FC236}">
                <a16:creationId xmlns:a16="http://schemas.microsoft.com/office/drawing/2014/main" id="{C2D03E52-E660-4305-8F07-B4C6D573D2D8}"/>
              </a:ext>
            </a:extLst>
          </p:cNvPr>
          <p:cNvSpPr txBox="1"/>
          <p:nvPr/>
        </p:nvSpPr>
        <p:spPr>
          <a:xfrm>
            <a:off x="11213976" y="2486055"/>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2.340</a:t>
            </a:r>
          </a:p>
        </p:txBody>
      </p:sp>
      <p:sp>
        <p:nvSpPr>
          <p:cNvPr id="28" name="TextBox 27">
            <a:extLst>
              <a:ext uri="{FF2B5EF4-FFF2-40B4-BE49-F238E27FC236}">
                <a16:creationId xmlns:a16="http://schemas.microsoft.com/office/drawing/2014/main" id="{A174B62F-E741-4D5B-BC81-1FEA1FD8EF6E}"/>
              </a:ext>
            </a:extLst>
          </p:cNvPr>
          <p:cNvSpPr txBox="1"/>
          <p:nvPr/>
        </p:nvSpPr>
        <p:spPr>
          <a:xfrm>
            <a:off x="10125875" y="4572464"/>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4.845</a:t>
            </a:r>
          </a:p>
        </p:txBody>
      </p:sp>
      <p:sp>
        <p:nvSpPr>
          <p:cNvPr id="29" name="TextBox 28">
            <a:extLst>
              <a:ext uri="{FF2B5EF4-FFF2-40B4-BE49-F238E27FC236}">
                <a16:creationId xmlns:a16="http://schemas.microsoft.com/office/drawing/2014/main" id="{BD3EFC0B-94CD-4DB7-8B89-705C4310352A}"/>
              </a:ext>
            </a:extLst>
          </p:cNvPr>
          <p:cNvSpPr txBox="1"/>
          <p:nvPr/>
        </p:nvSpPr>
        <p:spPr>
          <a:xfrm>
            <a:off x="10125875" y="2486055"/>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2.783</a:t>
            </a:r>
          </a:p>
        </p:txBody>
      </p:sp>
      <p:sp>
        <p:nvSpPr>
          <p:cNvPr id="30" name="TextBox 29">
            <a:extLst>
              <a:ext uri="{FF2B5EF4-FFF2-40B4-BE49-F238E27FC236}">
                <a16:creationId xmlns:a16="http://schemas.microsoft.com/office/drawing/2014/main" id="{359F0633-B89A-4ACF-875D-C7AC11C2DBF1}"/>
              </a:ext>
            </a:extLst>
          </p:cNvPr>
          <p:cNvSpPr txBox="1"/>
          <p:nvPr/>
        </p:nvSpPr>
        <p:spPr>
          <a:xfrm>
            <a:off x="10125875" y="3417296"/>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1.254</a:t>
            </a:r>
          </a:p>
        </p:txBody>
      </p:sp>
      <p:sp>
        <p:nvSpPr>
          <p:cNvPr id="31" name="TextBox 30">
            <a:extLst>
              <a:ext uri="{FF2B5EF4-FFF2-40B4-BE49-F238E27FC236}">
                <a16:creationId xmlns:a16="http://schemas.microsoft.com/office/drawing/2014/main" id="{07355E61-A6FA-4705-A8E1-6A860452D5FD}"/>
              </a:ext>
            </a:extLst>
          </p:cNvPr>
          <p:cNvSpPr txBox="1"/>
          <p:nvPr/>
        </p:nvSpPr>
        <p:spPr>
          <a:xfrm>
            <a:off x="11213976" y="3417296"/>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1.447</a:t>
            </a:r>
          </a:p>
        </p:txBody>
      </p:sp>
      <p:sp>
        <p:nvSpPr>
          <p:cNvPr id="32" name="TextBox 31">
            <a:extLst>
              <a:ext uri="{FF2B5EF4-FFF2-40B4-BE49-F238E27FC236}">
                <a16:creationId xmlns:a16="http://schemas.microsoft.com/office/drawing/2014/main" id="{78C4BBB6-C7DE-46C9-8930-7DA38C9E233A}"/>
              </a:ext>
            </a:extLst>
          </p:cNvPr>
          <p:cNvSpPr txBox="1"/>
          <p:nvPr/>
        </p:nvSpPr>
        <p:spPr>
          <a:xfrm>
            <a:off x="11213976" y="4572464"/>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4.474</a:t>
            </a:r>
          </a:p>
        </p:txBody>
      </p:sp>
      <p:sp>
        <p:nvSpPr>
          <p:cNvPr id="33" name="TextBox 32">
            <a:extLst>
              <a:ext uri="{FF2B5EF4-FFF2-40B4-BE49-F238E27FC236}">
                <a16:creationId xmlns:a16="http://schemas.microsoft.com/office/drawing/2014/main" id="{86FD798D-BDF9-48F1-B12A-98984AE0E1C4}"/>
              </a:ext>
            </a:extLst>
          </p:cNvPr>
          <p:cNvSpPr txBox="1"/>
          <p:nvPr/>
        </p:nvSpPr>
        <p:spPr>
          <a:xfrm>
            <a:off x="8995391" y="4553749"/>
            <a:ext cx="504946"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5.204</a:t>
            </a:r>
          </a:p>
        </p:txBody>
      </p:sp>
      <p:sp>
        <p:nvSpPr>
          <p:cNvPr id="34" name="TextBox 33">
            <a:extLst>
              <a:ext uri="{FF2B5EF4-FFF2-40B4-BE49-F238E27FC236}">
                <a16:creationId xmlns:a16="http://schemas.microsoft.com/office/drawing/2014/main" id="{40DE2239-BE6B-4B21-9BFC-D74150AAECEF}"/>
              </a:ext>
            </a:extLst>
          </p:cNvPr>
          <p:cNvSpPr txBox="1"/>
          <p:nvPr/>
        </p:nvSpPr>
        <p:spPr>
          <a:xfrm>
            <a:off x="10124224" y="1883400"/>
            <a:ext cx="362279" cy="215444"/>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kern="0" cap="none" spc="0" normalizeH="0" baseline="0" noProof="0" dirty="0">
                <a:ln>
                  <a:noFill/>
                </a:ln>
                <a:solidFill>
                  <a:srgbClr val="FF0000"/>
                </a:solidFill>
                <a:effectLst/>
                <a:uLnTx/>
                <a:uFillTx/>
                <a:latin typeface="+mn-lt"/>
                <a:ea typeface="+mn-ea"/>
                <a:cs typeface="+mn-cs"/>
              </a:rPr>
              <a:t>-13%</a:t>
            </a:r>
          </a:p>
        </p:txBody>
      </p:sp>
      <p:sp>
        <p:nvSpPr>
          <p:cNvPr id="35" name="TextBox 34">
            <a:extLst>
              <a:ext uri="{FF2B5EF4-FFF2-40B4-BE49-F238E27FC236}">
                <a16:creationId xmlns:a16="http://schemas.microsoft.com/office/drawing/2014/main" id="{344BC0B0-7339-4FA6-83AF-4F57D4F1633D}"/>
              </a:ext>
            </a:extLst>
          </p:cNvPr>
          <p:cNvSpPr txBox="1"/>
          <p:nvPr/>
        </p:nvSpPr>
        <p:spPr>
          <a:xfrm>
            <a:off x="11212325" y="1883400"/>
            <a:ext cx="362279" cy="215444"/>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kern="0" cap="none" spc="0" normalizeH="0" baseline="0" noProof="0" dirty="0">
                <a:ln>
                  <a:noFill/>
                </a:ln>
                <a:solidFill>
                  <a:srgbClr val="FF0000"/>
                </a:solidFill>
                <a:effectLst/>
                <a:uLnTx/>
                <a:uFillTx/>
                <a:latin typeface="+mn-lt"/>
                <a:ea typeface="+mn-ea"/>
                <a:cs typeface="+mn-cs"/>
              </a:rPr>
              <a:t>-</a:t>
            </a:r>
            <a:r>
              <a:rPr lang="nb-NO" sz="1400" kern="0" dirty="0">
                <a:solidFill>
                  <a:srgbClr val="FF0000"/>
                </a:solidFill>
              </a:rPr>
              <a:t>26</a:t>
            </a:r>
            <a:r>
              <a:rPr kumimoji="0" lang="nb-NO" sz="1400" b="0" i="0" u="none" strike="noStrike" kern="0" cap="none" spc="0" normalizeH="0" baseline="0" noProof="0" dirty="0">
                <a:ln>
                  <a:noFill/>
                </a:ln>
                <a:solidFill>
                  <a:srgbClr val="FF0000"/>
                </a:solidFill>
                <a:effectLst/>
                <a:uLnTx/>
                <a:uFillTx/>
                <a:latin typeface="+mn-lt"/>
                <a:ea typeface="+mn-ea"/>
                <a:cs typeface="+mn-cs"/>
              </a:rPr>
              <a:t>%</a:t>
            </a:r>
          </a:p>
        </p:txBody>
      </p:sp>
      <p:sp>
        <p:nvSpPr>
          <p:cNvPr id="36" name="TextBox 35">
            <a:extLst>
              <a:ext uri="{FF2B5EF4-FFF2-40B4-BE49-F238E27FC236}">
                <a16:creationId xmlns:a16="http://schemas.microsoft.com/office/drawing/2014/main" id="{E90D9E7A-6F85-4D68-AE44-5E8965E0C2BA}"/>
              </a:ext>
            </a:extLst>
          </p:cNvPr>
          <p:cNvSpPr txBox="1"/>
          <p:nvPr/>
        </p:nvSpPr>
        <p:spPr>
          <a:xfrm>
            <a:off x="10131802" y="2788139"/>
            <a:ext cx="362279" cy="215444"/>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kern="0" cap="none" spc="0" normalizeH="0" baseline="0" noProof="0" dirty="0">
                <a:ln>
                  <a:noFill/>
                </a:ln>
                <a:solidFill>
                  <a:srgbClr val="FF0000"/>
                </a:solidFill>
                <a:effectLst/>
                <a:uLnTx/>
                <a:uFillTx/>
                <a:latin typeface="+mn-lt"/>
                <a:ea typeface="+mn-ea"/>
                <a:cs typeface="+mn-cs"/>
              </a:rPr>
              <a:t>-12%</a:t>
            </a:r>
          </a:p>
        </p:txBody>
      </p:sp>
      <p:sp>
        <p:nvSpPr>
          <p:cNvPr id="37" name="TextBox 36">
            <a:extLst>
              <a:ext uri="{FF2B5EF4-FFF2-40B4-BE49-F238E27FC236}">
                <a16:creationId xmlns:a16="http://schemas.microsoft.com/office/drawing/2014/main" id="{FB151089-5D4C-4707-840E-8E5B45A292DC}"/>
              </a:ext>
            </a:extLst>
          </p:cNvPr>
          <p:cNvSpPr txBox="1"/>
          <p:nvPr/>
        </p:nvSpPr>
        <p:spPr>
          <a:xfrm>
            <a:off x="10131802" y="3663517"/>
            <a:ext cx="296556" cy="215444"/>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400" kern="0" dirty="0">
                <a:solidFill>
                  <a:srgbClr val="00B050"/>
                </a:solidFill>
              </a:rPr>
              <a:t>12</a:t>
            </a:r>
            <a:r>
              <a:rPr kumimoji="0" lang="nb-NO" sz="1400" b="0" i="0" u="none" strike="noStrike" kern="0" cap="none" spc="0" normalizeH="0" baseline="0" noProof="0" dirty="0">
                <a:ln>
                  <a:noFill/>
                </a:ln>
                <a:solidFill>
                  <a:srgbClr val="00B050"/>
                </a:solidFill>
                <a:effectLst/>
                <a:uLnTx/>
                <a:uFillTx/>
                <a:latin typeface="+mn-lt"/>
                <a:ea typeface="+mn-ea"/>
                <a:cs typeface="+mn-cs"/>
              </a:rPr>
              <a:t>%</a:t>
            </a:r>
          </a:p>
        </p:txBody>
      </p:sp>
      <p:sp>
        <p:nvSpPr>
          <p:cNvPr id="38" name="TextBox 37">
            <a:extLst>
              <a:ext uri="{FF2B5EF4-FFF2-40B4-BE49-F238E27FC236}">
                <a16:creationId xmlns:a16="http://schemas.microsoft.com/office/drawing/2014/main" id="{38EFB541-5C33-40D7-BAAA-8EAC33B22049}"/>
              </a:ext>
            </a:extLst>
          </p:cNvPr>
          <p:cNvSpPr txBox="1"/>
          <p:nvPr/>
        </p:nvSpPr>
        <p:spPr>
          <a:xfrm>
            <a:off x="10129464" y="4818685"/>
            <a:ext cx="267702" cy="215444"/>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kern="0" cap="none" spc="0" normalizeH="0" baseline="0" noProof="0" dirty="0">
                <a:ln>
                  <a:noFill/>
                </a:ln>
                <a:solidFill>
                  <a:srgbClr val="FF0000"/>
                </a:solidFill>
                <a:effectLst/>
                <a:uLnTx/>
                <a:uFillTx/>
                <a:latin typeface="+mn-lt"/>
                <a:ea typeface="+mn-ea"/>
                <a:cs typeface="+mn-cs"/>
              </a:rPr>
              <a:t>-</a:t>
            </a:r>
            <a:r>
              <a:rPr lang="nb-NO" sz="1400" kern="0" dirty="0">
                <a:solidFill>
                  <a:srgbClr val="FF0000"/>
                </a:solidFill>
              </a:rPr>
              <a:t>7</a:t>
            </a:r>
            <a:r>
              <a:rPr kumimoji="0" lang="nb-NO" sz="1400" b="0" i="0" u="none" strike="noStrike" kern="0" cap="none" spc="0" normalizeH="0" baseline="0" noProof="0" dirty="0">
                <a:ln>
                  <a:noFill/>
                </a:ln>
                <a:solidFill>
                  <a:srgbClr val="FF0000"/>
                </a:solidFill>
                <a:effectLst/>
                <a:uLnTx/>
                <a:uFillTx/>
                <a:latin typeface="+mn-lt"/>
                <a:ea typeface="+mn-ea"/>
                <a:cs typeface="+mn-cs"/>
              </a:rPr>
              <a:t>%</a:t>
            </a:r>
          </a:p>
        </p:txBody>
      </p:sp>
      <p:sp>
        <p:nvSpPr>
          <p:cNvPr id="39" name="TextBox 38">
            <a:extLst>
              <a:ext uri="{FF2B5EF4-FFF2-40B4-BE49-F238E27FC236}">
                <a16:creationId xmlns:a16="http://schemas.microsoft.com/office/drawing/2014/main" id="{CD8F4813-D500-4CD1-AE66-C9C38DFFD307}"/>
              </a:ext>
            </a:extLst>
          </p:cNvPr>
          <p:cNvSpPr txBox="1"/>
          <p:nvPr/>
        </p:nvSpPr>
        <p:spPr>
          <a:xfrm>
            <a:off x="11212325" y="4818715"/>
            <a:ext cx="362279" cy="215444"/>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kern="0" cap="none" spc="0" normalizeH="0" baseline="0" noProof="0" dirty="0">
                <a:ln>
                  <a:noFill/>
                </a:ln>
                <a:solidFill>
                  <a:srgbClr val="FF0000"/>
                </a:solidFill>
                <a:effectLst/>
                <a:uLnTx/>
                <a:uFillTx/>
                <a:latin typeface="+mn-lt"/>
                <a:ea typeface="+mn-ea"/>
                <a:cs typeface="+mn-cs"/>
              </a:rPr>
              <a:t>-14%</a:t>
            </a:r>
          </a:p>
        </p:txBody>
      </p:sp>
      <p:sp>
        <p:nvSpPr>
          <p:cNvPr id="40" name="TextBox 39">
            <a:extLst>
              <a:ext uri="{FF2B5EF4-FFF2-40B4-BE49-F238E27FC236}">
                <a16:creationId xmlns:a16="http://schemas.microsoft.com/office/drawing/2014/main" id="{E4CC6A06-7C51-43F2-A299-87ECDE963EBD}"/>
              </a:ext>
            </a:extLst>
          </p:cNvPr>
          <p:cNvSpPr txBox="1"/>
          <p:nvPr/>
        </p:nvSpPr>
        <p:spPr>
          <a:xfrm>
            <a:off x="11207294" y="3663517"/>
            <a:ext cx="296556" cy="215444"/>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400" kern="0" dirty="0">
                <a:solidFill>
                  <a:srgbClr val="00B050"/>
                </a:solidFill>
              </a:rPr>
              <a:t>30</a:t>
            </a:r>
            <a:r>
              <a:rPr kumimoji="0" lang="nb-NO" sz="1400" b="0" i="0" u="none" strike="noStrike" kern="0" cap="none" spc="0" normalizeH="0" baseline="0" noProof="0" dirty="0">
                <a:ln>
                  <a:noFill/>
                </a:ln>
                <a:solidFill>
                  <a:srgbClr val="00B050"/>
                </a:solidFill>
                <a:effectLst/>
                <a:uLnTx/>
                <a:uFillTx/>
                <a:latin typeface="+mn-lt"/>
                <a:ea typeface="+mn-ea"/>
                <a:cs typeface="+mn-cs"/>
              </a:rPr>
              <a:t>%</a:t>
            </a:r>
          </a:p>
        </p:txBody>
      </p:sp>
      <p:sp>
        <p:nvSpPr>
          <p:cNvPr id="41" name="TextBox 40">
            <a:extLst>
              <a:ext uri="{FF2B5EF4-FFF2-40B4-BE49-F238E27FC236}">
                <a16:creationId xmlns:a16="http://schemas.microsoft.com/office/drawing/2014/main" id="{F3C4ED70-2C49-48A2-904B-50D0B1C0DD67}"/>
              </a:ext>
            </a:extLst>
          </p:cNvPr>
          <p:cNvSpPr txBox="1"/>
          <p:nvPr/>
        </p:nvSpPr>
        <p:spPr>
          <a:xfrm>
            <a:off x="11213976" y="2783708"/>
            <a:ext cx="362279" cy="215444"/>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kern="0" cap="none" spc="0" normalizeH="0" baseline="0" noProof="0" dirty="0">
                <a:ln>
                  <a:noFill/>
                </a:ln>
                <a:solidFill>
                  <a:srgbClr val="FF0000"/>
                </a:solidFill>
                <a:effectLst/>
                <a:uLnTx/>
                <a:uFillTx/>
                <a:latin typeface="+mn-lt"/>
                <a:ea typeface="+mn-ea"/>
                <a:cs typeface="+mn-cs"/>
              </a:rPr>
              <a:t>-</a:t>
            </a:r>
            <a:r>
              <a:rPr lang="nb-NO" sz="1400" kern="0" dirty="0">
                <a:solidFill>
                  <a:srgbClr val="FF0000"/>
                </a:solidFill>
              </a:rPr>
              <a:t>26</a:t>
            </a:r>
            <a:r>
              <a:rPr kumimoji="0" lang="nb-NO" sz="1400" b="0" i="0" u="none" strike="noStrike" kern="0" cap="none" spc="0" normalizeH="0" baseline="0" noProof="0" dirty="0">
                <a:ln>
                  <a:noFill/>
                </a:ln>
                <a:solidFill>
                  <a:srgbClr val="FF0000"/>
                </a:solidFill>
                <a:effectLst/>
                <a:uLnTx/>
                <a:uFillTx/>
                <a:latin typeface="+mn-lt"/>
                <a:ea typeface="+mn-ea"/>
                <a:cs typeface="+mn-cs"/>
              </a:rPr>
              <a:t>%</a:t>
            </a:r>
          </a:p>
        </p:txBody>
      </p:sp>
      <p:cxnSp>
        <p:nvCxnSpPr>
          <p:cNvPr id="7" name="Rett linje 6">
            <a:extLst>
              <a:ext uri="{FF2B5EF4-FFF2-40B4-BE49-F238E27FC236}">
                <a16:creationId xmlns:a16="http://schemas.microsoft.com/office/drawing/2014/main" id="{5CEBB6A7-DD18-466E-84F9-636C7BDCBE83}"/>
              </a:ext>
            </a:extLst>
          </p:cNvPr>
          <p:cNvCxnSpPr>
            <a:cxnSpLocks/>
          </p:cNvCxnSpPr>
          <p:nvPr/>
        </p:nvCxnSpPr>
        <p:spPr bwMode="auto">
          <a:xfrm flipV="1">
            <a:off x="7683922" y="4230447"/>
            <a:ext cx="4185507" cy="4471"/>
          </a:xfrm>
          <a:prstGeom prst="line">
            <a:avLst/>
          </a:prstGeom>
          <a:solidFill>
            <a:schemeClr val="accent1"/>
          </a:solidFill>
          <a:ln w="6350" cap="flat" cmpd="sng" algn="ctr">
            <a:solidFill>
              <a:schemeClr val="tx1"/>
            </a:solidFill>
            <a:prstDash val="dash"/>
            <a:miter lim="800000"/>
            <a:headEnd type="none" w="med" len="med"/>
            <a:tailEnd type="none" w="lg" len="med"/>
          </a:ln>
          <a:effectLst/>
        </p:spPr>
      </p:cxnSp>
      <p:sp>
        <p:nvSpPr>
          <p:cNvPr id="44" name="Text Box 22">
            <a:extLst>
              <a:ext uri="{FF2B5EF4-FFF2-40B4-BE49-F238E27FC236}">
                <a16:creationId xmlns:a16="http://schemas.microsoft.com/office/drawing/2014/main" id="{3C1691B3-B14D-4448-B96F-1DA7BAC5A45F}"/>
              </a:ext>
            </a:extLst>
          </p:cNvPr>
          <p:cNvSpPr txBox="1">
            <a:spLocks noChangeArrowheads="1"/>
          </p:cNvSpPr>
          <p:nvPr/>
        </p:nvSpPr>
        <p:spPr bwMode="gray">
          <a:xfrm>
            <a:off x="7660685" y="5604795"/>
            <a:ext cx="4412609" cy="457284"/>
          </a:xfrm>
          <a:prstGeom prst="rect">
            <a:avLst/>
          </a:prstGeom>
          <a:solidFill>
            <a:schemeClr val="bg2"/>
          </a:solidFill>
          <a:ln w="9525">
            <a:noFill/>
            <a:miter lim="800000"/>
            <a:headEnd/>
            <a:tailEnd/>
          </a:ln>
          <a:effectLst/>
        </p:spPr>
        <p:txBody>
          <a:bodyPr lIns="72000" tIns="0" rIns="72000" bIns="0" anchor="ctr"/>
          <a:lstStyle/>
          <a:p>
            <a:pPr algn="ctr"/>
            <a:r>
              <a:rPr lang="nn-NO" sz="1100" dirty="0"/>
              <a:t>Framskriving basert på hovudalternativet (MMMM), mellomnivå på fruktbarheit, levealder, innanlandske flyttingar og innvandring</a:t>
            </a:r>
          </a:p>
        </p:txBody>
      </p:sp>
      <p:pic>
        <p:nvPicPr>
          <p:cNvPr id="43" name="Bilde 42">
            <a:extLst>
              <a:ext uri="{FF2B5EF4-FFF2-40B4-BE49-F238E27FC236}">
                <a16:creationId xmlns:a16="http://schemas.microsoft.com/office/drawing/2014/main" id="{E3AD22F6-3C45-4DAB-8918-226793605C05}"/>
              </a:ext>
            </a:extLst>
          </p:cNvPr>
          <p:cNvPicPr>
            <a:picLocks noChangeAspect="1"/>
          </p:cNvPicPr>
          <p:nvPr/>
        </p:nvPicPr>
        <p:blipFill>
          <a:blip r:embed="rId12"/>
          <a:stretch>
            <a:fillRect/>
          </a:stretch>
        </p:blipFill>
        <p:spPr>
          <a:xfrm>
            <a:off x="206872" y="1728312"/>
            <a:ext cx="7074880" cy="3982678"/>
          </a:xfrm>
          <a:prstGeom prst="rect">
            <a:avLst/>
          </a:prstGeom>
        </p:spPr>
      </p:pic>
    </p:spTree>
    <p:custDataLst>
      <p:tags r:id="rId1"/>
    </p:custDataLst>
    <p:extLst>
      <p:ext uri="{BB962C8B-B14F-4D97-AF65-F5344CB8AC3E}">
        <p14:creationId xmlns:p14="http://schemas.microsoft.com/office/powerpoint/2010/main" val="319089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p:txBody>
          <a:bodyPr/>
          <a:lstStyle/>
          <a:p>
            <a:fld id="{D124069A-4E20-4CCB-B32D-3FB48A204216}" type="slidenum">
              <a:rPr lang="en-GB"/>
              <a:pPr/>
              <a:t>15</a:t>
            </a:fld>
            <a:endParaRPr lang="en-GB" dirty="0"/>
          </a:p>
        </p:txBody>
      </p:sp>
      <p:sp>
        <p:nvSpPr>
          <p:cNvPr id="11" name="TextBox 10">
            <a:extLst>
              <a:ext uri="{FF2B5EF4-FFF2-40B4-BE49-F238E27FC236}">
                <a16:creationId xmlns:a16="http://schemas.microsoft.com/office/drawing/2014/main" id="{084483D5-D825-4389-8F98-9F90719EDF93}"/>
              </a:ext>
            </a:extLst>
          </p:cNvPr>
          <p:cNvSpPr txBox="1"/>
          <p:nvPr/>
        </p:nvSpPr>
        <p:spPr>
          <a:xfrm>
            <a:off x="8578392" y="6418036"/>
            <a:ext cx="1954061" cy="184666"/>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200" kern="0" dirty="0"/>
              <a:t>Kilde folketallsutvikling: SSB</a:t>
            </a:r>
            <a:endParaRPr kumimoji="0" lang="en-US" sz="1200" b="0" i="0" u="none" strike="noStrike" kern="0" cap="none" spc="0" normalizeH="0" baseline="0" noProof="0" dirty="0" err="1">
              <a:ln>
                <a:noFill/>
              </a:ln>
              <a:solidFill>
                <a:schemeClr val="tx1"/>
              </a:solidFill>
              <a:effectLst/>
              <a:uLnTx/>
              <a:uFillTx/>
              <a:latin typeface="+mn-lt"/>
              <a:ea typeface="+mn-ea"/>
              <a:cs typeface="+mn-cs"/>
            </a:endParaRPr>
          </a:p>
        </p:txBody>
      </p:sp>
      <p:sp>
        <p:nvSpPr>
          <p:cNvPr id="12" name="Text Box 22">
            <a:extLst>
              <a:ext uri="{FF2B5EF4-FFF2-40B4-BE49-F238E27FC236}">
                <a16:creationId xmlns:a16="http://schemas.microsoft.com/office/drawing/2014/main" id="{08698788-FA70-4332-8E84-AD67FDA9DD22}"/>
              </a:ext>
            </a:extLst>
          </p:cNvPr>
          <p:cNvSpPr txBox="1">
            <a:spLocks noChangeArrowheads="1"/>
          </p:cNvSpPr>
          <p:nvPr/>
        </p:nvSpPr>
        <p:spPr bwMode="gray">
          <a:xfrm>
            <a:off x="1970116" y="5041320"/>
            <a:ext cx="6379682" cy="1706586"/>
          </a:xfrm>
          <a:prstGeom prst="rect">
            <a:avLst/>
          </a:prstGeom>
          <a:solidFill>
            <a:schemeClr val="tx2"/>
          </a:solidFill>
          <a:ln w="9525">
            <a:noFill/>
            <a:miter lim="800000"/>
            <a:headEnd/>
            <a:tailEnd/>
          </a:ln>
          <a:effectLst/>
        </p:spPr>
        <p:txBody>
          <a:bodyPr lIns="72000" tIns="0" rIns="72000" bIns="0" anchor="ctr"/>
          <a:lstStyle/>
          <a:p>
            <a:r>
              <a:rPr lang="nb-NO" sz="2800" cap="all" dirty="0">
                <a:solidFill>
                  <a:schemeClr val="bg1"/>
                </a:solidFill>
              </a:rPr>
              <a:t>-9% </a:t>
            </a:r>
            <a:endParaRPr lang="nb-NO" sz="1600" cap="all" dirty="0">
              <a:solidFill>
                <a:schemeClr val="bg1"/>
              </a:solidFill>
            </a:endParaRPr>
          </a:p>
          <a:p>
            <a:r>
              <a:rPr lang="nb-NO" sz="1600" cap="all" dirty="0">
                <a:solidFill>
                  <a:schemeClr val="bg1"/>
                </a:solidFill>
              </a:rPr>
              <a:t>Reduksjon i arbeidsplasser i Årdal siden 2011, tilsvarer 249 personer</a:t>
            </a:r>
          </a:p>
          <a:p>
            <a:r>
              <a:rPr lang="nb-NO" sz="1600" cap="all" dirty="0">
                <a:solidFill>
                  <a:schemeClr val="bg1"/>
                </a:solidFill>
              </a:rPr>
              <a:t>Nedgang 2021 knytt til industri (permittering </a:t>
            </a:r>
            <a:r>
              <a:rPr lang="nb-NO" sz="1600" cap="all" dirty="0" err="1">
                <a:solidFill>
                  <a:schemeClr val="bg1"/>
                </a:solidFill>
              </a:rPr>
              <a:t>norsun</a:t>
            </a:r>
            <a:r>
              <a:rPr lang="nb-NO" sz="1600" cap="all" dirty="0">
                <a:solidFill>
                  <a:schemeClr val="bg1"/>
                </a:solidFill>
              </a:rPr>
              <a:t>)</a:t>
            </a:r>
          </a:p>
          <a:p>
            <a:endParaRPr lang="nb-NO" sz="1600" cap="all" dirty="0">
              <a:solidFill>
                <a:schemeClr val="bg1"/>
              </a:solidFill>
            </a:endParaRPr>
          </a:p>
          <a:p>
            <a:r>
              <a:rPr lang="nb-NO" sz="1600" cap="all" dirty="0">
                <a:solidFill>
                  <a:schemeClr val="bg1"/>
                </a:solidFill>
              </a:rPr>
              <a:t>25% av sysselsette over 54 år</a:t>
            </a:r>
            <a:endParaRPr lang="nb-NO" sz="800" cap="all" dirty="0">
              <a:solidFill>
                <a:schemeClr val="bg1"/>
              </a:solidFill>
            </a:endParaRPr>
          </a:p>
          <a:p>
            <a:endParaRPr lang="nb-NO" sz="800" cap="all" dirty="0">
              <a:solidFill>
                <a:schemeClr val="bg1"/>
              </a:solidFill>
            </a:endParaRPr>
          </a:p>
        </p:txBody>
      </p:sp>
      <p:sp>
        <p:nvSpPr>
          <p:cNvPr id="13" name="Subtitle 2">
            <a:extLst>
              <a:ext uri="{FF2B5EF4-FFF2-40B4-BE49-F238E27FC236}">
                <a16:creationId xmlns:a16="http://schemas.microsoft.com/office/drawing/2014/main" id="{57152984-5948-4264-BD71-A42159564BE1}"/>
              </a:ext>
            </a:extLst>
          </p:cNvPr>
          <p:cNvSpPr txBox="1">
            <a:spLocks/>
          </p:cNvSpPr>
          <p:nvPr/>
        </p:nvSpPr>
        <p:spPr bwMode="gray">
          <a:xfrm>
            <a:off x="957092" y="859753"/>
            <a:ext cx="10939707" cy="227113"/>
          </a:xfrm>
          <a:prstGeom prst="rect">
            <a:avLst/>
          </a:prstGeom>
        </p:spPr>
        <p:txBody>
          <a:bodyPr vert="horz" wrap="square" lIns="0" tIns="0" rIns="0" bIns="0" rtlCol="0" anchor="t">
            <a:spAutoFit/>
          </a:bodyPr>
          <a:lstStyle>
            <a:lvl1pPr marL="0" indent="0" algn="l" defTabSz="914400" rtl="0" eaLnBrk="1" latinLnBrk="0" hangingPunct="1">
              <a:lnSpc>
                <a:spcPct val="80000"/>
              </a:lnSpc>
              <a:spcBef>
                <a:spcPts val="1000"/>
              </a:spcBef>
              <a:spcAft>
                <a:spcPts val="0"/>
              </a:spcAft>
              <a:buFont typeface="Arial" panose="020B0604020202020204" pitchFamily="34" charset="0"/>
              <a:buNone/>
              <a:defRPr sz="1800" b="0" kern="1200" cap="all" baseline="0">
                <a:solidFill>
                  <a:schemeClr val="tx1"/>
                </a:solidFill>
                <a:latin typeface="+mn-lt"/>
                <a:ea typeface="+mn-ea"/>
                <a:cs typeface="+mn-cs"/>
              </a:defRPr>
            </a:lvl1pPr>
            <a:lvl2pPr marL="609391"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786"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1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757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6962"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635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574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514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nb-NO" dirty="0"/>
              <a:t>Sysselsettingsutvikling – Sysselsette etter arbeidssted 2012 – 2021 (31.12)</a:t>
            </a:r>
          </a:p>
        </p:txBody>
      </p:sp>
      <p:sp>
        <p:nvSpPr>
          <p:cNvPr id="17" name="Title 1">
            <a:extLst>
              <a:ext uri="{FF2B5EF4-FFF2-40B4-BE49-F238E27FC236}">
                <a16:creationId xmlns:a16="http://schemas.microsoft.com/office/drawing/2014/main" id="{BD14E5E6-7480-49D4-BA39-940842299B56}"/>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
        <p:nvSpPr>
          <p:cNvPr id="9" name="TextBox 8">
            <a:extLst>
              <a:ext uri="{FF2B5EF4-FFF2-40B4-BE49-F238E27FC236}">
                <a16:creationId xmlns:a16="http://schemas.microsoft.com/office/drawing/2014/main" id="{2565EE32-F003-4B34-95C7-10F4E9B46199}"/>
              </a:ext>
            </a:extLst>
          </p:cNvPr>
          <p:cNvSpPr txBox="1"/>
          <p:nvPr/>
        </p:nvSpPr>
        <p:spPr>
          <a:xfrm>
            <a:off x="9788652" y="4765003"/>
            <a:ext cx="602729" cy="307777"/>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2000" b="1" i="0" u="none" strike="noStrike" kern="0" cap="none" spc="0" normalizeH="0" baseline="0" noProof="0" dirty="0">
                <a:ln>
                  <a:noFill/>
                </a:ln>
                <a:solidFill>
                  <a:schemeClr val="tx1"/>
                </a:solidFill>
                <a:effectLst/>
                <a:uLnTx/>
                <a:uFillTx/>
                <a:latin typeface="+mn-lt"/>
                <a:ea typeface="+mn-ea"/>
                <a:cs typeface="+mn-cs"/>
              </a:rPr>
              <a:t>2020</a:t>
            </a:r>
          </a:p>
        </p:txBody>
      </p:sp>
      <p:pic>
        <p:nvPicPr>
          <p:cNvPr id="6" name="Picture 5">
            <a:extLst>
              <a:ext uri="{FF2B5EF4-FFF2-40B4-BE49-F238E27FC236}">
                <a16:creationId xmlns:a16="http://schemas.microsoft.com/office/drawing/2014/main" id="{7EA4B309-9396-4646-8856-003DFED73864}"/>
              </a:ext>
            </a:extLst>
          </p:cNvPr>
          <p:cNvPicPr>
            <a:picLocks noChangeAspect="1"/>
          </p:cNvPicPr>
          <p:nvPr/>
        </p:nvPicPr>
        <p:blipFill>
          <a:blip r:embed="rId4"/>
          <a:stretch>
            <a:fillRect/>
          </a:stretch>
        </p:blipFill>
        <p:spPr>
          <a:xfrm>
            <a:off x="999094" y="1265649"/>
            <a:ext cx="7020956" cy="3699504"/>
          </a:xfrm>
          <a:prstGeom prst="rect">
            <a:avLst/>
          </a:prstGeom>
        </p:spPr>
      </p:pic>
      <p:pic>
        <p:nvPicPr>
          <p:cNvPr id="8" name="Picture 7">
            <a:extLst>
              <a:ext uri="{FF2B5EF4-FFF2-40B4-BE49-F238E27FC236}">
                <a16:creationId xmlns:a16="http://schemas.microsoft.com/office/drawing/2014/main" id="{9A4B46E7-DE88-4BB6-98A3-D4858A3A7483}"/>
              </a:ext>
            </a:extLst>
          </p:cNvPr>
          <p:cNvPicPr>
            <a:picLocks noChangeAspect="1"/>
          </p:cNvPicPr>
          <p:nvPr/>
        </p:nvPicPr>
        <p:blipFill>
          <a:blip r:embed="rId5"/>
          <a:stretch>
            <a:fillRect/>
          </a:stretch>
        </p:blipFill>
        <p:spPr>
          <a:xfrm>
            <a:off x="8349798" y="1233561"/>
            <a:ext cx="3706689" cy="3865199"/>
          </a:xfrm>
          <a:prstGeom prst="rect">
            <a:avLst/>
          </a:prstGeom>
        </p:spPr>
      </p:pic>
    </p:spTree>
    <p:custDataLst>
      <p:tags r:id="rId1"/>
    </p:custDataLst>
    <p:extLst>
      <p:ext uri="{BB962C8B-B14F-4D97-AF65-F5344CB8AC3E}">
        <p14:creationId xmlns:p14="http://schemas.microsoft.com/office/powerpoint/2010/main" val="954153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5"/>
            <a:ext cx="11325600" cy="221599"/>
          </a:xfrm>
        </p:spPr>
        <p:txBody>
          <a:bodyPr/>
          <a:lstStyle/>
          <a:p>
            <a:r>
              <a:rPr lang="nb-NO" dirty="0"/>
              <a:t>Sysselsettingsutvikling 2012 – 2021 (31.12)</a:t>
            </a:r>
          </a:p>
        </p:txBody>
      </p:sp>
      <p:sp>
        <p:nvSpPr>
          <p:cNvPr id="8" name="TextBox 7">
            <a:extLst>
              <a:ext uri="{FF2B5EF4-FFF2-40B4-BE49-F238E27FC236}">
                <a16:creationId xmlns:a16="http://schemas.microsoft.com/office/drawing/2014/main" id="{CB5762ED-007A-42AD-B0C8-2AA48A1A83E0}"/>
              </a:ext>
            </a:extLst>
          </p:cNvPr>
          <p:cNvSpPr txBox="1"/>
          <p:nvPr/>
        </p:nvSpPr>
        <p:spPr>
          <a:xfrm>
            <a:off x="8299202" y="6318356"/>
            <a:ext cx="2154436" cy="215444"/>
          </a:xfrm>
          <a:prstGeom prst="rect">
            <a:avLst/>
          </a:prstGeom>
          <a:noFill/>
        </p:spPr>
        <p:txBody>
          <a:bodyPr wrap="none" lIns="0" tIns="0" rIns="0" bIns="0" rtlCol="0">
            <a:spAutoFit/>
          </a:bodyPr>
          <a:lstStyle/>
          <a:p>
            <a:pPr defTabSz="1219170" fontAlgn="base">
              <a:spcBef>
                <a:spcPct val="0"/>
              </a:spcBef>
              <a:spcAft>
                <a:spcPct val="0"/>
              </a:spcAft>
            </a:pPr>
            <a:r>
              <a:rPr lang="nb-NO" sz="1400" i="1" kern="0" dirty="0"/>
              <a:t>Befolkningsstruktur, kilde SSB</a:t>
            </a:r>
          </a:p>
        </p:txBody>
      </p:sp>
      <p:sp>
        <p:nvSpPr>
          <p:cNvPr id="11" name="Rectangle: Rounded Corners 9">
            <a:extLst>
              <a:ext uri="{FF2B5EF4-FFF2-40B4-BE49-F238E27FC236}">
                <a16:creationId xmlns:a16="http://schemas.microsoft.com/office/drawing/2014/main" id="{10DAACFD-F4BA-4093-AF6B-D55E858D65DA}"/>
              </a:ext>
            </a:extLst>
          </p:cNvPr>
          <p:cNvSpPr/>
          <p:nvPr/>
        </p:nvSpPr>
        <p:spPr>
          <a:xfrm>
            <a:off x="9687829" y="3053486"/>
            <a:ext cx="1324371" cy="61034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Utpendling 274</a:t>
            </a:r>
          </a:p>
        </p:txBody>
      </p:sp>
      <p:sp>
        <p:nvSpPr>
          <p:cNvPr id="12" name="Rectangle: Rounded Corners 3">
            <a:extLst>
              <a:ext uri="{FF2B5EF4-FFF2-40B4-BE49-F238E27FC236}">
                <a16:creationId xmlns:a16="http://schemas.microsoft.com/office/drawing/2014/main" id="{5A611AC4-CB77-4BF5-BAD5-C1293A8FA9C4}"/>
              </a:ext>
            </a:extLst>
          </p:cNvPr>
          <p:cNvSpPr/>
          <p:nvPr/>
        </p:nvSpPr>
        <p:spPr>
          <a:xfrm>
            <a:off x="9687829" y="3834278"/>
            <a:ext cx="1324371" cy="6103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67" dirty="0"/>
              <a:t>Basis 2.230</a:t>
            </a:r>
          </a:p>
        </p:txBody>
      </p:sp>
      <p:sp>
        <p:nvSpPr>
          <p:cNvPr id="13" name="Rectangle: Rounded Corners 10">
            <a:extLst>
              <a:ext uri="{FF2B5EF4-FFF2-40B4-BE49-F238E27FC236}">
                <a16:creationId xmlns:a16="http://schemas.microsoft.com/office/drawing/2014/main" id="{38684BA5-4875-48B9-AE77-97B7482C82B7}"/>
              </a:ext>
            </a:extLst>
          </p:cNvPr>
          <p:cNvSpPr/>
          <p:nvPr/>
        </p:nvSpPr>
        <p:spPr>
          <a:xfrm>
            <a:off x="9687829" y="4623600"/>
            <a:ext cx="1324371" cy="61034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dirty="0"/>
              <a:t>Innpendling </a:t>
            </a:r>
          </a:p>
          <a:p>
            <a:pPr algn="ctr"/>
            <a:r>
              <a:rPr lang="nb-NO" sz="1600" dirty="0"/>
              <a:t>281</a:t>
            </a:r>
          </a:p>
        </p:txBody>
      </p:sp>
      <p:sp>
        <p:nvSpPr>
          <p:cNvPr id="14" name="Text Box 22">
            <a:extLst>
              <a:ext uri="{FF2B5EF4-FFF2-40B4-BE49-F238E27FC236}">
                <a16:creationId xmlns:a16="http://schemas.microsoft.com/office/drawing/2014/main" id="{DA7F3D73-5C37-4D9C-9732-6CB275E9019E}"/>
              </a:ext>
            </a:extLst>
          </p:cNvPr>
          <p:cNvSpPr txBox="1">
            <a:spLocks noChangeArrowheads="1"/>
          </p:cNvSpPr>
          <p:nvPr/>
        </p:nvSpPr>
        <p:spPr bwMode="gray">
          <a:xfrm>
            <a:off x="9376420" y="1099523"/>
            <a:ext cx="2530577" cy="1840725"/>
          </a:xfrm>
          <a:prstGeom prst="rect">
            <a:avLst/>
          </a:prstGeom>
          <a:solidFill>
            <a:schemeClr val="tx2"/>
          </a:solidFill>
          <a:ln w="9525">
            <a:noFill/>
            <a:miter lim="800000"/>
            <a:headEnd/>
            <a:tailEnd/>
          </a:ln>
          <a:effectLst/>
        </p:spPr>
        <p:txBody>
          <a:bodyPr lIns="72000" tIns="0" rIns="72000" bIns="0" anchor="ctr"/>
          <a:lstStyle>
            <a:defPPr>
              <a:defRPr lang="en-US"/>
            </a:defPPr>
            <a:lvl1pPr>
              <a:defRPr sz="2800" cap="all">
                <a:solidFill>
                  <a:schemeClr val="bg1"/>
                </a:solidFill>
              </a:defRPr>
            </a:lvl1pPr>
          </a:lstStyle>
          <a:p>
            <a:r>
              <a:rPr lang="nn-NO" sz="1600" dirty="0"/>
              <a:t>Reduksjon sysselsette 2021 knytt til industri (permitterte norsun) </a:t>
            </a:r>
          </a:p>
          <a:p>
            <a:endParaRPr lang="nn-NO" sz="1600" dirty="0"/>
          </a:p>
          <a:p>
            <a:r>
              <a:rPr lang="nn-NO" sz="1600" dirty="0"/>
              <a:t>GOD balanse mellom inn og utpendling 2021</a:t>
            </a:r>
          </a:p>
        </p:txBody>
      </p:sp>
      <p:sp>
        <p:nvSpPr>
          <p:cNvPr id="15" name="Title 1">
            <a:extLst>
              <a:ext uri="{FF2B5EF4-FFF2-40B4-BE49-F238E27FC236}">
                <a16:creationId xmlns:a16="http://schemas.microsoft.com/office/drawing/2014/main" id="{EA836316-0849-4B2F-9F46-35076D7AA0FB}"/>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pic>
        <p:nvPicPr>
          <p:cNvPr id="2" name="Picture 1">
            <a:extLst>
              <a:ext uri="{FF2B5EF4-FFF2-40B4-BE49-F238E27FC236}">
                <a16:creationId xmlns:a16="http://schemas.microsoft.com/office/drawing/2014/main" id="{D07D48AF-8C9D-4924-909B-D51829A24490}"/>
              </a:ext>
            </a:extLst>
          </p:cNvPr>
          <p:cNvPicPr>
            <a:picLocks noChangeAspect="1"/>
          </p:cNvPicPr>
          <p:nvPr/>
        </p:nvPicPr>
        <p:blipFill>
          <a:blip r:embed="rId4"/>
          <a:stretch>
            <a:fillRect/>
          </a:stretch>
        </p:blipFill>
        <p:spPr>
          <a:xfrm>
            <a:off x="957093" y="1395486"/>
            <a:ext cx="8158821" cy="4719564"/>
          </a:xfrm>
          <a:prstGeom prst="rect">
            <a:avLst/>
          </a:prstGeom>
        </p:spPr>
      </p:pic>
    </p:spTree>
    <p:custDataLst>
      <p:tags r:id="rId1"/>
    </p:custDataLst>
    <p:extLst>
      <p:ext uri="{BB962C8B-B14F-4D97-AF65-F5344CB8AC3E}">
        <p14:creationId xmlns:p14="http://schemas.microsoft.com/office/powerpoint/2010/main" val="78468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74A761-8F25-4192-8AA7-6BC10591BF6A}"/>
              </a:ext>
            </a:extLst>
          </p:cNvPr>
          <p:cNvPicPr>
            <a:picLocks noChangeAspect="1"/>
          </p:cNvPicPr>
          <p:nvPr/>
        </p:nvPicPr>
        <p:blipFill>
          <a:blip r:embed="rId3"/>
          <a:stretch>
            <a:fillRect/>
          </a:stretch>
        </p:blipFill>
        <p:spPr>
          <a:xfrm>
            <a:off x="5603600" y="1829846"/>
            <a:ext cx="6102625" cy="2847079"/>
          </a:xfrm>
          <a:prstGeom prst="rect">
            <a:avLst/>
          </a:prstGeom>
        </p:spPr>
      </p:pic>
      <p:pic>
        <p:nvPicPr>
          <p:cNvPr id="5" name="Picture 4">
            <a:extLst>
              <a:ext uri="{FF2B5EF4-FFF2-40B4-BE49-F238E27FC236}">
                <a16:creationId xmlns:a16="http://schemas.microsoft.com/office/drawing/2014/main" id="{FF226CD4-302E-46D4-9AED-DA87DA078DE0}"/>
              </a:ext>
            </a:extLst>
          </p:cNvPr>
          <p:cNvPicPr>
            <a:picLocks noChangeAspect="1"/>
          </p:cNvPicPr>
          <p:nvPr/>
        </p:nvPicPr>
        <p:blipFill>
          <a:blip r:embed="rId4"/>
          <a:stretch>
            <a:fillRect/>
          </a:stretch>
        </p:blipFill>
        <p:spPr>
          <a:xfrm>
            <a:off x="485775" y="1409740"/>
            <a:ext cx="4684640" cy="3200510"/>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Sysselsettingsutvikling – pendling inn og ut av kommunen 2021</a:t>
            </a:r>
          </a:p>
        </p:txBody>
      </p:sp>
      <p:sp>
        <p:nvSpPr>
          <p:cNvPr id="9" name="Slide Number Placeholder 8"/>
          <p:cNvSpPr>
            <a:spLocks noGrp="1"/>
          </p:cNvSpPr>
          <p:nvPr>
            <p:ph type="sldNum" sz="quarter" idx="19"/>
          </p:nvPr>
        </p:nvSpPr>
        <p:spPr/>
        <p:txBody>
          <a:bodyPr/>
          <a:lstStyle/>
          <a:p>
            <a:fld id="{9329B6BB-2231-443D-A106-476177BA91F4}" type="slidenum">
              <a:rPr lang="nb-NO" smtClean="0"/>
              <a:pPr/>
              <a:t>17</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812683" y="6333119"/>
            <a:ext cx="1155766"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Pendling</a:t>
            </a:r>
            <a:r>
              <a:rPr kumimoji="0" lang="nb-NO" sz="1050" b="0" i="1" u="none" strike="noStrike" kern="0" cap="none" spc="0" normalizeH="0" baseline="0" noProof="0" dirty="0">
                <a:ln>
                  <a:noFill/>
                </a:ln>
                <a:solidFill>
                  <a:schemeClr val="tx1"/>
                </a:solidFill>
                <a:effectLst/>
                <a:uLnTx/>
                <a:uFillTx/>
                <a:latin typeface="+mn-lt"/>
                <a:ea typeface="+mn-ea"/>
                <a:cs typeface="+mn-cs"/>
              </a:rPr>
              <a:t>, kilde SSB</a:t>
            </a:r>
          </a:p>
        </p:txBody>
      </p:sp>
      <p:sp>
        <p:nvSpPr>
          <p:cNvPr id="10" name="Text Box 22">
            <a:extLst>
              <a:ext uri="{FF2B5EF4-FFF2-40B4-BE49-F238E27FC236}">
                <a16:creationId xmlns:a16="http://schemas.microsoft.com/office/drawing/2014/main" id="{584585DB-09D0-4075-A573-3F87DB3492C0}"/>
              </a:ext>
            </a:extLst>
          </p:cNvPr>
          <p:cNvSpPr txBox="1">
            <a:spLocks noChangeArrowheads="1"/>
          </p:cNvSpPr>
          <p:nvPr/>
        </p:nvSpPr>
        <p:spPr bwMode="gray">
          <a:xfrm>
            <a:off x="1411790" y="4759149"/>
            <a:ext cx="4521665" cy="1654761"/>
          </a:xfrm>
          <a:prstGeom prst="rect">
            <a:avLst/>
          </a:prstGeom>
          <a:solidFill>
            <a:schemeClr val="tx2"/>
          </a:solidFill>
          <a:ln w="9525">
            <a:noFill/>
            <a:miter lim="800000"/>
            <a:headEnd/>
            <a:tailEnd/>
          </a:ln>
          <a:effectLst/>
        </p:spPr>
        <p:txBody>
          <a:bodyPr lIns="72000" tIns="0" rIns="72000" bIns="0" anchor="ctr"/>
          <a:lstStyle/>
          <a:p>
            <a:r>
              <a:rPr lang="nn-NO" sz="1600" cap="all" dirty="0">
                <a:solidFill>
                  <a:schemeClr val="bg1"/>
                </a:solidFill>
              </a:rPr>
              <a:t>redusert Innpendling og økt utpendling siste året</a:t>
            </a:r>
          </a:p>
          <a:p>
            <a:endParaRPr lang="nn-NO" sz="1600" cap="all" dirty="0">
              <a:solidFill>
                <a:schemeClr val="bg1"/>
              </a:solidFill>
            </a:endParaRPr>
          </a:p>
          <a:p>
            <a:r>
              <a:rPr lang="nn-NO" sz="1600" cap="all" dirty="0">
                <a:solidFill>
                  <a:schemeClr val="bg1"/>
                </a:solidFill>
              </a:rPr>
              <a:t>Sogndal og Lærdal med størst aktivitet</a:t>
            </a:r>
          </a:p>
          <a:p>
            <a:endParaRPr lang="nn-NO" sz="1600" cap="all" dirty="0">
              <a:solidFill>
                <a:schemeClr val="bg1"/>
              </a:solidFill>
            </a:endParaRPr>
          </a:p>
          <a:p>
            <a:endParaRPr lang="nn-NO" sz="800" cap="all" dirty="0">
              <a:solidFill>
                <a:schemeClr val="bg1"/>
              </a:solidFill>
            </a:endParaRPr>
          </a:p>
        </p:txBody>
      </p:sp>
      <p:sp>
        <p:nvSpPr>
          <p:cNvPr id="13" name="Title 1">
            <a:extLst>
              <a:ext uri="{FF2B5EF4-FFF2-40B4-BE49-F238E27FC236}">
                <a16:creationId xmlns:a16="http://schemas.microsoft.com/office/drawing/2014/main" id="{87BA7EC0-CA47-4CDE-9E02-C2EEDC93C092}"/>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Tree>
    <p:custDataLst>
      <p:tags r:id="rId1"/>
    </p:custDataLst>
    <p:extLst>
      <p:ext uri="{BB962C8B-B14F-4D97-AF65-F5344CB8AC3E}">
        <p14:creationId xmlns:p14="http://schemas.microsoft.com/office/powerpoint/2010/main" val="230529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963A2-81F6-44C0-822F-7B4048CA2F80}"/>
              </a:ext>
            </a:extLst>
          </p:cNvPr>
          <p:cNvPicPr>
            <a:picLocks noChangeAspect="1"/>
          </p:cNvPicPr>
          <p:nvPr/>
        </p:nvPicPr>
        <p:blipFill>
          <a:blip r:embed="rId3"/>
          <a:stretch>
            <a:fillRect/>
          </a:stretch>
        </p:blipFill>
        <p:spPr>
          <a:xfrm>
            <a:off x="6033978" y="1580051"/>
            <a:ext cx="6102625" cy="3414056"/>
          </a:xfrm>
          <a:prstGeom prst="rect">
            <a:avLst/>
          </a:prstGeom>
        </p:spPr>
      </p:pic>
      <p:pic>
        <p:nvPicPr>
          <p:cNvPr id="2" name="Picture 1">
            <a:extLst>
              <a:ext uri="{FF2B5EF4-FFF2-40B4-BE49-F238E27FC236}">
                <a16:creationId xmlns:a16="http://schemas.microsoft.com/office/drawing/2014/main" id="{8D7053E9-A6D2-4BEB-8C2A-55A92E82929C}"/>
              </a:ext>
            </a:extLst>
          </p:cNvPr>
          <p:cNvPicPr>
            <a:picLocks noChangeAspect="1"/>
          </p:cNvPicPr>
          <p:nvPr/>
        </p:nvPicPr>
        <p:blipFill>
          <a:blip r:embed="rId4"/>
          <a:stretch>
            <a:fillRect/>
          </a:stretch>
        </p:blipFill>
        <p:spPr>
          <a:xfrm>
            <a:off x="480689" y="1555664"/>
            <a:ext cx="6096528" cy="3438442"/>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Sysselsettingsutvikling – pendling inn og ut av kommunen etter kjønn</a:t>
            </a:r>
          </a:p>
        </p:txBody>
      </p:sp>
      <p:sp>
        <p:nvSpPr>
          <p:cNvPr id="9" name="Slide Number Placeholder 8"/>
          <p:cNvSpPr>
            <a:spLocks noGrp="1"/>
          </p:cNvSpPr>
          <p:nvPr>
            <p:ph type="sldNum" sz="quarter" idx="19"/>
          </p:nvPr>
        </p:nvSpPr>
        <p:spPr/>
        <p:txBody>
          <a:bodyPr/>
          <a:lstStyle/>
          <a:p>
            <a:fld id="{9329B6BB-2231-443D-A106-476177BA91F4}" type="slidenum">
              <a:rPr lang="nb-NO" smtClean="0"/>
              <a:pPr/>
              <a:t>18</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812683" y="6333119"/>
            <a:ext cx="1155766"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Pendling</a:t>
            </a:r>
            <a:r>
              <a:rPr kumimoji="0" lang="nb-NO" sz="1050" b="0" i="1" u="none" strike="noStrike" kern="0" cap="none" spc="0" normalizeH="0" baseline="0" noProof="0" dirty="0">
                <a:ln>
                  <a:noFill/>
                </a:ln>
                <a:solidFill>
                  <a:schemeClr val="tx1"/>
                </a:solidFill>
                <a:effectLst/>
                <a:uLnTx/>
                <a:uFillTx/>
                <a:latin typeface="+mn-lt"/>
                <a:ea typeface="+mn-ea"/>
                <a:cs typeface="+mn-cs"/>
              </a:rPr>
              <a:t>, kilde SSB</a:t>
            </a:r>
          </a:p>
        </p:txBody>
      </p:sp>
      <p:sp>
        <p:nvSpPr>
          <p:cNvPr id="11" name="Text Box 22">
            <a:extLst>
              <a:ext uri="{FF2B5EF4-FFF2-40B4-BE49-F238E27FC236}">
                <a16:creationId xmlns:a16="http://schemas.microsoft.com/office/drawing/2014/main" id="{E82E257C-C8BA-42EC-9A85-5F0EA9B6BA96}"/>
              </a:ext>
            </a:extLst>
          </p:cNvPr>
          <p:cNvSpPr txBox="1">
            <a:spLocks noChangeArrowheads="1"/>
          </p:cNvSpPr>
          <p:nvPr/>
        </p:nvSpPr>
        <p:spPr bwMode="gray">
          <a:xfrm>
            <a:off x="957093" y="5252232"/>
            <a:ext cx="3883355" cy="989461"/>
          </a:xfrm>
          <a:prstGeom prst="rect">
            <a:avLst/>
          </a:prstGeom>
          <a:solidFill>
            <a:schemeClr val="tx2"/>
          </a:solidFill>
          <a:ln w="9525">
            <a:noFill/>
            <a:miter lim="800000"/>
            <a:headEnd/>
            <a:tailEnd/>
          </a:ln>
          <a:effectLst/>
        </p:spPr>
        <p:txBody>
          <a:bodyPr lIns="72000" tIns="0" rIns="72000" bIns="0" anchor="ctr"/>
          <a:lstStyle/>
          <a:p>
            <a:r>
              <a:rPr lang="nn-NO" sz="1600" cap="all" dirty="0">
                <a:solidFill>
                  <a:schemeClr val="bg1"/>
                </a:solidFill>
              </a:rPr>
              <a:t>Flest menn som pendlar inn og jamn fordelt på utpendling</a:t>
            </a:r>
          </a:p>
        </p:txBody>
      </p:sp>
      <p:sp>
        <p:nvSpPr>
          <p:cNvPr id="13" name="Title 1">
            <a:extLst>
              <a:ext uri="{FF2B5EF4-FFF2-40B4-BE49-F238E27FC236}">
                <a16:creationId xmlns:a16="http://schemas.microsoft.com/office/drawing/2014/main" id="{2317FB57-35BC-47F7-8AE3-95E87EC8A8D2}"/>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Tree>
    <p:custDataLst>
      <p:tags r:id="rId1"/>
    </p:custDataLst>
    <p:extLst>
      <p:ext uri="{BB962C8B-B14F-4D97-AF65-F5344CB8AC3E}">
        <p14:creationId xmlns:p14="http://schemas.microsoft.com/office/powerpoint/2010/main" val="961868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EECD1-4131-4535-87DB-9C6B17E2B97F}"/>
              </a:ext>
            </a:extLst>
          </p:cNvPr>
          <p:cNvPicPr>
            <a:picLocks noChangeAspect="1"/>
          </p:cNvPicPr>
          <p:nvPr/>
        </p:nvPicPr>
        <p:blipFill>
          <a:blip r:embed="rId3"/>
          <a:stretch>
            <a:fillRect/>
          </a:stretch>
        </p:blipFill>
        <p:spPr>
          <a:xfrm>
            <a:off x="277543" y="1334842"/>
            <a:ext cx="9245372" cy="4536836"/>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Sysselsettingsutvikling – pendling inn og ut av kommunen 2021</a:t>
            </a:r>
          </a:p>
        </p:txBody>
      </p:sp>
      <p:sp>
        <p:nvSpPr>
          <p:cNvPr id="9" name="Slide Number Placeholder 8"/>
          <p:cNvSpPr>
            <a:spLocks noGrp="1"/>
          </p:cNvSpPr>
          <p:nvPr>
            <p:ph type="sldNum" sz="quarter" idx="19"/>
          </p:nvPr>
        </p:nvSpPr>
        <p:spPr/>
        <p:txBody>
          <a:bodyPr/>
          <a:lstStyle/>
          <a:p>
            <a:fld id="{9329B6BB-2231-443D-A106-476177BA91F4}" type="slidenum">
              <a:rPr lang="nb-NO" smtClean="0"/>
              <a:pPr/>
              <a:t>19</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812683" y="6333119"/>
            <a:ext cx="1155766"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Pendling</a:t>
            </a:r>
            <a:r>
              <a:rPr kumimoji="0" lang="nb-NO" sz="1050" b="0" i="1" u="none" strike="noStrike" kern="0" cap="none" spc="0" normalizeH="0" baseline="0" noProof="0" dirty="0">
                <a:ln>
                  <a:noFill/>
                </a:ln>
                <a:solidFill>
                  <a:schemeClr val="tx1"/>
                </a:solidFill>
                <a:effectLst/>
                <a:uLnTx/>
                <a:uFillTx/>
                <a:latin typeface="+mn-lt"/>
                <a:ea typeface="+mn-ea"/>
                <a:cs typeface="+mn-cs"/>
              </a:rPr>
              <a:t>, kilde SSB</a:t>
            </a:r>
          </a:p>
        </p:txBody>
      </p:sp>
      <p:sp>
        <p:nvSpPr>
          <p:cNvPr id="10" name="Text Box 22">
            <a:extLst>
              <a:ext uri="{FF2B5EF4-FFF2-40B4-BE49-F238E27FC236}">
                <a16:creationId xmlns:a16="http://schemas.microsoft.com/office/drawing/2014/main" id="{257A68C2-0E6E-4093-BE46-A950DB39B5C6}"/>
              </a:ext>
            </a:extLst>
          </p:cNvPr>
          <p:cNvSpPr txBox="1">
            <a:spLocks noChangeArrowheads="1"/>
          </p:cNvSpPr>
          <p:nvPr/>
        </p:nvSpPr>
        <p:spPr bwMode="gray">
          <a:xfrm>
            <a:off x="9610793" y="2114026"/>
            <a:ext cx="2105635" cy="3167328"/>
          </a:xfrm>
          <a:prstGeom prst="rect">
            <a:avLst/>
          </a:prstGeom>
          <a:solidFill>
            <a:schemeClr val="tx2"/>
          </a:solidFill>
          <a:ln w="9525">
            <a:noFill/>
            <a:miter lim="800000"/>
            <a:headEnd/>
            <a:tailEnd/>
          </a:ln>
          <a:effectLst/>
        </p:spPr>
        <p:txBody>
          <a:bodyPr lIns="72000" tIns="0" rIns="72000" bIns="0" anchor="ctr"/>
          <a:lstStyle/>
          <a:p>
            <a:r>
              <a:rPr lang="nb-NO" cap="all" dirty="0">
                <a:solidFill>
                  <a:schemeClr val="bg1"/>
                </a:solidFill>
              </a:rPr>
              <a:t>INNPENDLING</a:t>
            </a:r>
          </a:p>
          <a:p>
            <a:endParaRPr lang="nb-NO" cap="all" dirty="0">
              <a:solidFill>
                <a:schemeClr val="bg1"/>
              </a:solidFill>
            </a:endParaRPr>
          </a:p>
          <a:p>
            <a:r>
              <a:rPr lang="nb-NO" cap="all" dirty="0">
                <a:solidFill>
                  <a:schemeClr val="bg1"/>
                </a:solidFill>
              </a:rPr>
              <a:t>3,5% </a:t>
            </a:r>
          </a:p>
          <a:p>
            <a:endParaRPr lang="nb-NO" sz="1600" cap="all" dirty="0">
              <a:solidFill>
                <a:schemeClr val="bg1"/>
              </a:solidFill>
            </a:endParaRPr>
          </a:p>
          <a:p>
            <a:r>
              <a:rPr lang="nb-NO" sz="1400" cap="all" dirty="0">
                <a:solidFill>
                  <a:schemeClr val="bg1"/>
                </a:solidFill>
              </a:rPr>
              <a:t>Nedgang i innpendling siste år</a:t>
            </a:r>
          </a:p>
          <a:p>
            <a:endParaRPr lang="nb-NO" sz="1400" cap="all" dirty="0">
              <a:solidFill>
                <a:schemeClr val="bg1"/>
              </a:solidFill>
            </a:endParaRPr>
          </a:p>
          <a:p>
            <a:r>
              <a:rPr lang="nb-NO" sz="1400" cap="all" dirty="0">
                <a:solidFill>
                  <a:schemeClr val="bg1"/>
                </a:solidFill>
              </a:rPr>
              <a:t>Størst pendling i sekundærnæringer</a:t>
            </a:r>
          </a:p>
          <a:p>
            <a:endParaRPr lang="nb-NO" sz="1400" cap="all" dirty="0">
              <a:solidFill>
                <a:schemeClr val="bg1"/>
              </a:solidFill>
            </a:endParaRPr>
          </a:p>
        </p:txBody>
      </p:sp>
      <p:sp>
        <p:nvSpPr>
          <p:cNvPr id="11" name="Title 1">
            <a:extLst>
              <a:ext uri="{FF2B5EF4-FFF2-40B4-BE49-F238E27FC236}">
                <a16:creationId xmlns:a16="http://schemas.microsoft.com/office/drawing/2014/main" id="{C0133942-F6CC-4D64-AD93-4EC467A36D07}"/>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Tree>
    <p:custDataLst>
      <p:tags r:id="rId1"/>
    </p:custDataLst>
    <p:extLst>
      <p:ext uri="{BB962C8B-B14F-4D97-AF65-F5344CB8AC3E}">
        <p14:creationId xmlns:p14="http://schemas.microsoft.com/office/powerpoint/2010/main" val="10001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C958952-900E-45A4-87D1-12910E9508BE}"/>
              </a:ext>
            </a:extLst>
          </p:cNvPr>
          <p:cNvSpPr>
            <a:spLocks noGrp="1"/>
          </p:cNvSpPr>
          <p:nvPr>
            <p:ph type="body" sz="quarter" idx="27"/>
          </p:nvPr>
        </p:nvSpPr>
        <p:spPr>
          <a:xfrm>
            <a:off x="773999" y="4354286"/>
            <a:ext cx="10644923" cy="1351714"/>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n-NO" sz="1050" b="1" i="1" u="none" strike="noStrike" kern="1200" cap="none" spc="0" normalizeH="0" baseline="0" noProof="0" dirty="0">
                <a:ln>
                  <a:noFill/>
                </a:ln>
                <a:solidFill>
                  <a:srgbClr val="6D6D6E">
                    <a:lumMod val="50000"/>
                  </a:srgbClr>
                </a:solidFill>
                <a:effectLst/>
                <a:uLnTx/>
                <a:uFillTx/>
                <a:latin typeface="Trebuchet MS"/>
                <a:ea typeface="+mn-ea"/>
                <a:cs typeface="+mn-cs"/>
              </a:rPr>
              <a:t>Rapporten er utarbeida for oppdragsgivar basert på engasjementsbrev av 5</a:t>
            </a:r>
            <a:r>
              <a:rPr kumimoji="0" lang="nn-NO" sz="1050" b="1" i="1" u="none" strike="noStrike" kern="1200" cap="none" spc="0" normalizeH="0" baseline="0" noProof="0" dirty="0">
                <a:ln>
                  <a:noFill/>
                </a:ln>
                <a:effectLst/>
                <a:uLnTx/>
                <a:uFillTx/>
                <a:latin typeface="Trebuchet MS"/>
                <a:ea typeface="+mn-ea"/>
                <a:cs typeface="+mn-cs"/>
              </a:rPr>
              <a:t>. </a:t>
            </a:r>
            <a:r>
              <a:rPr lang="nn-NO" sz="1050" b="1" i="1" dirty="0">
                <a:latin typeface="Trebuchet MS"/>
              </a:rPr>
              <a:t>oktober</a:t>
            </a:r>
            <a:r>
              <a:rPr kumimoji="0" lang="nn-NO" sz="1050" b="1" i="1" u="none" strike="noStrike" kern="1200" cap="none" spc="0" normalizeH="0" baseline="0" noProof="0" dirty="0">
                <a:ln>
                  <a:noFill/>
                </a:ln>
                <a:effectLst/>
                <a:uLnTx/>
                <a:uFillTx/>
                <a:latin typeface="Trebuchet MS"/>
                <a:ea typeface="+mn-ea"/>
                <a:cs typeface="+mn-cs"/>
              </a:rPr>
              <a:t> 2022</a:t>
            </a:r>
            <a:r>
              <a:rPr kumimoji="0" lang="nn-NO" sz="1050" b="1" i="1" u="none" strike="noStrike" kern="1200" cap="none" spc="0" normalizeH="0" baseline="0" noProof="0" dirty="0">
                <a:ln>
                  <a:noFill/>
                </a:ln>
                <a:solidFill>
                  <a:srgbClr val="6D6D6E">
                    <a:lumMod val="50000"/>
                  </a:srgbClr>
                </a:solidFill>
                <a:effectLst/>
                <a:uLnTx/>
                <a:uFillTx/>
                <a:latin typeface="Trebuchet MS"/>
                <a:ea typeface="+mn-ea"/>
                <a:cs typeface="+mn-cs"/>
              </a:rPr>
              <a:t>, og dekker berre dei føremål som med denne er avtalt. All anna bruk og distribusjon skjer for oppdragsgivars rekning og risiko. BDO vil ikkje kunne gjerast ansvarleg overfor ein tredjepart.</a:t>
            </a:r>
            <a:endParaRPr kumimoji="0" lang="nn-NO" sz="1050" b="0" i="1" u="none" strike="noStrike" kern="1200" cap="none" spc="0" normalizeH="0" baseline="0" noProof="0" dirty="0">
              <a:ln>
                <a:noFill/>
              </a:ln>
              <a:solidFill>
                <a:srgbClr val="6D6D6E">
                  <a:lumMod val="50000"/>
                </a:srgbClr>
              </a:solidFill>
              <a:effectLst/>
              <a:uLnTx/>
              <a:uFillTx/>
              <a:latin typeface="Trebuchet MS"/>
              <a:ea typeface="+mn-ea"/>
              <a:cs typeface="+mn-cs"/>
            </a:endParaRPr>
          </a:p>
          <a:p>
            <a:pPr marL="135731"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nn-NO" sz="900" b="1" i="1" u="none" strike="noStrike" kern="1200" cap="none" spc="0" normalizeH="0" baseline="0" noProof="0" dirty="0">
              <a:ln>
                <a:noFill/>
              </a:ln>
              <a:solidFill>
                <a:srgbClr val="6D6D6E">
                  <a:lumMod val="50000"/>
                </a:srgbClr>
              </a:solidFill>
              <a:effectLst/>
              <a:uLnTx/>
              <a:uFillTx/>
              <a:latin typeface="Trebuchet MS"/>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n-NO" sz="1050" b="1" i="1" u="none" strike="noStrike" kern="1200" cap="none" spc="0" normalizeH="0" baseline="0" noProof="0" dirty="0">
                <a:ln>
                  <a:noFill/>
                </a:ln>
                <a:solidFill>
                  <a:srgbClr val="6D6D6E">
                    <a:lumMod val="50000"/>
                  </a:srgbClr>
                </a:solidFill>
                <a:effectLst/>
                <a:uLnTx/>
                <a:uFillTx/>
                <a:latin typeface="Trebuchet MS"/>
                <a:ea typeface="+mn-ea"/>
                <a:cs typeface="+mn-cs"/>
              </a:rPr>
              <a:t>Vårt arbeid og våre vurderingar er bygd på data frå SSB, NAV og BISNODE, dei samtalar vi har hatt med utvalde representantar og våre analyser er avgrensa til denne informasjonen. Vi har forsøkt å verifisere deler av informasjonen vi har motteke, vi kan ikkje gå god for at all informasjonen er fullstendig. Vårt arbeid er gjennomført innanfor ei avgrensa tidsramme og tidsperiode, og omfanget og </a:t>
            </a:r>
            <a:r>
              <a:rPr kumimoji="0" lang="nn-NO" sz="1050" b="1" i="1" u="none" strike="noStrike" kern="1200" cap="none" spc="0" normalizeH="0" baseline="0" noProof="0" dirty="0" err="1">
                <a:ln>
                  <a:noFill/>
                </a:ln>
                <a:solidFill>
                  <a:srgbClr val="6D6D6E">
                    <a:lumMod val="50000"/>
                  </a:srgbClr>
                </a:solidFill>
                <a:effectLst/>
                <a:uLnTx/>
                <a:uFillTx/>
                <a:latin typeface="Trebuchet MS"/>
                <a:ea typeface="+mn-ea"/>
                <a:cs typeface="+mn-cs"/>
              </a:rPr>
              <a:t>fullstendet</a:t>
            </a:r>
            <a:r>
              <a:rPr kumimoji="0" lang="nn-NO" sz="1050" b="1" i="1" u="none" strike="noStrike" kern="1200" cap="none" spc="0" normalizeH="0" baseline="0" noProof="0" dirty="0">
                <a:ln>
                  <a:noFill/>
                </a:ln>
                <a:solidFill>
                  <a:srgbClr val="6D6D6E">
                    <a:lumMod val="50000"/>
                  </a:srgbClr>
                </a:solidFill>
                <a:effectLst/>
                <a:uLnTx/>
                <a:uFillTx/>
                <a:latin typeface="Trebuchet MS"/>
                <a:ea typeface="+mn-ea"/>
                <a:cs typeface="+mn-cs"/>
              </a:rPr>
              <a:t> av analysane som er føreteke må sjåast i lys av dette. Vi kan ikkje gå god for at alle relevante forhold er avdekka eller analysert. </a:t>
            </a:r>
          </a:p>
          <a:p>
            <a:endParaRPr lang="nb-NO" dirty="0"/>
          </a:p>
        </p:txBody>
      </p:sp>
      <p:sp>
        <p:nvSpPr>
          <p:cNvPr id="2" name="Date Placeholder 1">
            <a:extLst>
              <a:ext uri="{FF2B5EF4-FFF2-40B4-BE49-F238E27FC236}">
                <a16:creationId xmlns:a16="http://schemas.microsoft.com/office/drawing/2014/main" id="{6C2D1D59-C47A-4196-80AF-2C95D81808DA}"/>
              </a:ext>
            </a:extLst>
          </p:cNvPr>
          <p:cNvSpPr>
            <a:spLocks noGrp="1"/>
          </p:cNvSpPr>
          <p:nvPr>
            <p:ph type="dt" sz="half" idx="17"/>
          </p:nvPr>
        </p:nvSpPr>
        <p:spPr/>
        <p:txBody>
          <a:bodyPr/>
          <a:lstStyle/>
          <a:p>
            <a:endParaRPr lang="nb-NO" dirty="0"/>
          </a:p>
        </p:txBody>
      </p:sp>
      <p:sp>
        <p:nvSpPr>
          <p:cNvPr id="3" name="Footer Placeholder 2">
            <a:extLst>
              <a:ext uri="{FF2B5EF4-FFF2-40B4-BE49-F238E27FC236}">
                <a16:creationId xmlns:a16="http://schemas.microsoft.com/office/drawing/2014/main" id="{357F299F-CF77-4888-953B-977946DB91FE}"/>
              </a:ext>
            </a:extLst>
          </p:cNvPr>
          <p:cNvSpPr>
            <a:spLocks noGrp="1"/>
          </p:cNvSpPr>
          <p:nvPr>
            <p:ph type="ftr" sz="quarter" idx="18"/>
          </p:nvPr>
        </p:nvSpPr>
        <p:spPr/>
        <p:txBody>
          <a:bodyPr/>
          <a:lstStyle/>
          <a:p>
            <a:endParaRPr lang="nb-NO" dirty="0"/>
          </a:p>
        </p:txBody>
      </p:sp>
      <p:sp>
        <p:nvSpPr>
          <p:cNvPr id="4" name="Slide Number Placeholder 3">
            <a:extLst>
              <a:ext uri="{FF2B5EF4-FFF2-40B4-BE49-F238E27FC236}">
                <a16:creationId xmlns:a16="http://schemas.microsoft.com/office/drawing/2014/main" id="{9E143714-F304-48C0-9EAE-6AB891F0739F}"/>
              </a:ext>
            </a:extLst>
          </p:cNvPr>
          <p:cNvSpPr>
            <a:spLocks noGrp="1"/>
          </p:cNvSpPr>
          <p:nvPr>
            <p:ph type="sldNum" sz="quarter" idx="19"/>
          </p:nvPr>
        </p:nvSpPr>
        <p:spPr/>
        <p:txBody>
          <a:bodyPr/>
          <a:lstStyle/>
          <a:p>
            <a:fld id="{9329B6BB-2231-443D-A106-476177BA91F4}" type="slidenum">
              <a:rPr lang="nb-NO" smtClean="0"/>
              <a:pPr/>
              <a:t>2</a:t>
            </a:fld>
            <a:endParaRPr lang="nb-NO" dirty="0"/>
          </a:p>
        </p:txBody>
      </p:sp>
    </p:spTree>
    <p:custDataLst>
      <p:custData r:id="rId1"/>
      <p:custData r:id="rId2"/>
    </p:custDataLst>
    <p:extLst>
      <p:ext uri="{BB962C8B-B14F-4D97-AF65-F5344CB8AC3E}">
        <p14:creationId xmlns:p14="http://schemas.microsoft.com/office/powerpoint/2010/main" val="357347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4741B-D23E-4D4A-99BA-D34D4A4CA7B7}"/>
              </a:ext>
            </a:extLst>
          </p:cNvPr>
          <p:cNvPicPr>
            <a:picLocks noChangeAspect="1"/>
          </p:cNvPicPr>
          <p:nvPr/>
        </p:nvPicPr>
        <p:blipFill>
          <a:blip r:embed="rId3"/>
          <a:stretch>
            <a:fillRect/>
          </a:stretch>
        </p:blipFill>
        <p:spPr>
          <a:xfrm>
            <a:off x="191544" y="1594404"/>
            <a:ext cx="9206595" cy="4527726"/>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Sysselsettingsutvikling – pendling inn og ut av kommunen 2021</a:t>
            </a:r>
          </a:p>
        </p:txBody>
      </p:sp>
      <p:sp>
        <p:nvSpPr>
          <p:cNvPr id="9" name="Slide Number Placeholder 8"/>
          <p:cNvSpPr>
            <a:spLocks noGrp="1"/>
          </p:cNvSpPr>
          <p:nvPr>
            <p:ph type="sldNum" sz="quarter" idx="19"/>
          </p:nvPr>
        </p:nvSpPr>
        <p:spPr/>
        <p:txBody>
          <a:bodyPr/>
          <a:lstStyle/>
          <a:p>
            <a:fld id="{9329B6BB-2231-443D-A106-476177BA91F4}" type="slidenum">
              <a:rPr lang="nb-NO" smtClean="0"/>
              <a:pPr/>
              <a:t>20</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812683" y="6333119"/>
            <a:ext cx="1155766"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Pendling</a:t>
            </a:r>
            <a:r>
              <a:rPr kumimoji="0" lang="nb-NO" sz="1050" b="0" i="1" u="none" strike="noStrike" kern="0" cap="none" spc="0" normalizeH="0" baseline="0" noProof="0" dirty="0">
                <a:ln>
                  <a:noFill/>
                </a:ln>
                <a:solidFill>
                  <a:schemeClr val="tx1"/>
                </a:solidFill>
                <a:effectLst/>
                <a:uLnTx/>
                <a:uFillTx/>
                <a:latin typeface="+mn-lt"/>
                <a:ea typeface="+mn-ea"/>
                <a:cs typeface="+mn-cs"/>
              </a:rPr>
              <a:t>, kilde SSB</a:t>
            </a:r>
          </a:p>
        </p:txBody>
      </p:sp>
      <p:sp>
        <p:nvSpPr>
          <p:cNvPr id="10" name="Text Box 22">
            <a:extLst>
              <a:ext uri="{FF2B5EF4-FFF2-40B4-BE49-F238E27FC236}">
                <a16:creationId xmlns:a16="http://schemas.microsoft.com/office/drawing/2014/main" id="{27CC7D59-97A1-4CAC-A067-0625A91EE3E8}"/>
              </a:ext>
            </a:extLst>
          </p:cNvPr>
          <p:cNvSpPr txBox="1">
            <a:spLocks noChangeArrowheads="1"/>
          </p:cNvSpPr>
          <p:nvPr/>
        </p:nvSpPr>
        <p:spPr bwMode="gray">
          <a:xfrm>
            <a:off x="9619599" y="2265028"/>
            <a:ext cx="2105635" cy="3293465"/>
          </a:xfrm>
          <a:prstGeom prst="rect">
            <a:avLst/>
          </a:prstGeom>
          <a:solidFill>
            <a:schemeClr val="tx2"/>
          </a:solidFill>
          <a:ln w="9525">
            <a:noFill/>
            <a:miter lim="800000"/>
            <a:headEnd/>
            <a:tailEnd/>
          </a:ln>
          <a:effectLst/>
        </p:spPr>
        <p:txBody>
          <a:bodyPr lIns="72000" tIns="0" rIns="72000" bIns="0" anchor="ctr"/>
          <a:lstStyle/>
          <a:p>
            <a:endParaRPr lang="nb-NO" cap="all" dirty="0">
              <a:solidFill>
                <a:schemeClr val="bg1"/>
              </a:solidFill>
            </a:endParaRPr>
          </a:p>
          <a:p>
            <a:r>
              <a:rPr lang="nb-NO" cap="all" dirty="0">
                <a:solidFill>
                  <a:schemeClr val="bg1"/>
                </a:solidFill>
              </a:rPr>
              <a:t>utpendling</a:t>
            </a:r>
          </a:p>
          <a:p>
            <a:r>
              <a:rPr lang="nb-NO" cap="all" dirty="0">
                <a:solidFill>
                  <a:schemeClr val="bg1"/>
                </a:solidFill>
              </a:rPr>
              <a:t>4,2% </a:t>
            </a:r>
          </a:p>
          <a:p>
            <a:endParaRPr lang="nb-NO" sz="1600" cap="all" dirty="0">
              <a:solidFill>
                <a:schemeClr val="bg1"/>
              </a:solidFill>
            </a:endParaRPr>
          </a:p>
          <a:p>
            <a:r>
              <a:rPr lang="nb-NO" sz="1400" cap="all" dirty="0">
                <a:solidFill>
                  <a:schemeClr val="bg1"/>
                </a:solidFill>
              </a:rPr>
              <a:t>Økning i utpendling siste år</a:t>
            </a:r>
          </a:p>
          <a:p>
            <a:endParaRPr lang="nb-NO" sz="1400" cap="all" dirty="0">
              <a:solidFill>
                <a:schemeClr val="bg1"/>
              </a:solidFill>
            </a:endParaRPr>
          </a:p>
          <a:p>
            <a:endParaRPr lang="nb-NO" sz="1400" cap="all" dirty="0">
              <a:solidFill>
                <a:schemeClr val="bg1"/>
              </a:solidFill>
            </a:endParaRPr>
          </a:p>
          <a:p>
            <a:r>
              <a:rPr lang="nb-NO" sz="1400" cap="all" dirty="0">
                <a:solidFill>
                  <a:schemeClr val="bg1"/>
                </a:solidFill>
              </a:rPr>
              <a:t>Størst utpendling til Sekundærnæringer</a:t>
            </a:r>
          </a:p>
          <a:p>
            <a:endParaRPr lang="nb-NO" sz="700" cap="all" dirty="0">
              <a:solidFill>
                <a:schemeClr val="bg1"/>
              </a:solidFill>
            </a:endParaRPr>
          </a:p>
          <a:p>
            <a:endParaRPr lang="nb-NO" sz="800" cap="all" dirty="0">
              <a:solidFill>
                <a:schemeClr val="bg1"/>
              </a:solidFill>
            </a:endParaRPr>
          </a:p>
          <a:p>
            <a:endParaRPr lang="nb-NO" sz="800" cap="all" dirty="0">
              <a:solidFill>
                <a:schemeClr val="bg1"/>
              </a:solidFill>
            </a:endParaRPr>
          </a:p>
        </p:txBody>
      </p:sp>
      <p:sp>
        <p:nvSpPr>
          <p:cNvPr id="11" name="Title 1">
            <a:extLst>
              <a:ext uri="{FF2B5EF4-FFF2-40B4-BE49-F238E27FC236}">
                <a16:creationId xmlns:a16="http://schemas.microsoft.com/office/drawing/2014/main" id="{0C14B986-78E1-4393-8521-565C05EDF84A}"/>
              </a:ext>
            </a:extLst>
          </p:cNvPr>
          <p:cNvSpPr txBox="1">
            <a:spLocks/>
          </p:cNvSpPr>
          <p:nvPr/>
        </p:nvSpPr>
        <p:spPr>
          <a:xfrm>
            <a:off x="957093" y="191416"/>
            <a:ext cx="11325600" cy="628362"/>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8786">
              <a:lnSpc>
                <a:spcPct val="80000"/>
              </a:lnSpc>
            </a:pPr>
            <a:r>
              <a:rPr lang="nb-NO" sz="2600" b="1" cap="all" dirty="0">
                <a:solidFill>
                  <a:schemeClr val="tx2"/>
                </a:solidFill>
              </a:rPr>
              <a:t>Årdal kommune	</a:t>
            </a:r>
          </a:p>
        </p:txBody>
      </p:sp>
    </p:spTree>
    <p:custDataLst>
      <p:tags r:id="rId1"/>
    </p:custDataLst>
    <p:extLst>
      <p:ext uri="{BB962C8B-B14F-4D97-AF65-F5344CB8AC3E}">
        <p14:creationId xmlns:p14="http://schemas.microsoft.com/office/powerpoint/2010/main" val="87007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C73B81-C27B-404B-A1F4-70637CEE3173}"/>
              </a:ext>
            </a:extLst>
          </p:cNvPr>
          <p:cNvPicPr>
            <a:picLocks noChangeAspect="1"/>
          </p:cNvPicPr>
          <p:nvPr/>
        </p:nvPicPr>
        <p:blipFill>
          <a:blip r:embed="rId3"/>
          <a:stretch>
            <a:fillRect/>
          </a:stretch>
        </p:blipFill>
        <p:spPr>
          <a:xfrm>
            <a:off x="432774" y="1632818"/>
            <a:ext cx="9301775" cy="4402619"/>
          </a:xfrm>
          <a:prstGeom prst="rect">
            <a:avLst/>
          </a:prstGeom>
        </p:spPr>
      </p:pic>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arbeidsledighet</a:t>
            </a:r>
          </a:p>
        </p:txBody>
      </p:sp>
      <p:sp>
        <p:nvSpPr>
          <p:cNvPr id="9" name="Slide Number Placeholder 8"/>
          <p:cNvSpPr>
            <a:spLocks noGrp="1"/>
          </p:cNvSpPr>
          <p:nvPr>
            <p:ph type="sldNum" sz="quarter" idx="19"/>
          </p:nvPr>
        </p:nvSpPr>
        <p:spPr/>
        <p:txBody>
          <a:bodyPr/>
          <a:lstStyle/>
          <a:p>
            <a:fld id="{9329B6BB-2231-443D-A106-476177BA91F4}" type="slidenum">
              <a:rPr lang="nb-NO" smtClean="0"/>
              <a:pPr/>
              <a:t>21</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812683" y="6333119"/>
            <a:ext cx="1636666"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050" b="0" i="1" u="none" strike="noStrike" kern="0" cap="none" spc="0" normalizeH="0" baseline="0" noProof="0" dirty="0">
                <a:ln>
                  <a:noFill/>
                </a:ln>
                <a:solidFill>
                  <a:schemeClr val="tx1"/>
                </a:solidFill>
                <a:effectLst/>
                <a:uLnTx/>
                <a:uFillTx/>
                <a:latin typeface="+mn-lt"/>
                <a:ea typeface="+mn-ea"/>
                <a:cs typeface="+mn-cs"/>
              </a:rPr>
              <a:t>Arbeidsledighet, kilde NAV</a:t>
            </a:r>
          </a:p>
        </p:txBody>
      </p:sp>
      <p:sp>
        <p:nvSpPr>
          <p:cNvPr id="11" name="Text Box 22">
            <a:extLst>
              <a:ext uri="{FF2B5EF4-FFF2-40B4-BE49-F238E27FC236}">
                <a16:creationId xmlns:a16="http://schemas.microsoft.com/office/drawing/2014/main" id="{CAAC5ED3-CC40-400F-B468-C749CCB17F98}"/>
              </a:ext>
            </a:extLst>
          </p:cNvPr>
          <p:cNvSpPr txBox="1">
            <a:spLocks noChangeArrowheads="1"/>
          </p:cNvSpPr>
          <p:nvPr/>
        </p:nvSpPr>
        <p:spPr bwMode="gray">
          <a:xfrm>
            <a:off x="8998397" y="877923"/>
            <a:ext cx="2402242" cy="2034903"/>
          </a:xfrm>
          <a:prstGeom prst="rect">
            <a:avLst/>
          </a:prstGeom>
          <a:solidFill>
            <a:schemeClr val="tx2"/>
          </a:solidFill>
          <a:ln w="9525">
            <a:noFill/>
            <a:miter lim="800000"/>
            <a:headEnd/>
            <a:tailEnd/>
          </a:ln>
          <a:effectLst/>
        </p:spPr>
        <p:txBody>
          <a:bodyPr lIns="72000" tIns="0" rIns="72000" bIns="0" anchor="ctr"/>
          <a:lstStyle/>
          <a:p>
            <a:r>
              <a:rPr lang="nb-NO" sz="2800" cap="all" dirty="0">
                <a:solidFill>
                  <a:schemeClr val="bg1"/>
                </a:solidFill>
              </a:rPr>
              <a:t>1,3% </a:t>
            </a:r>
          </a:p>
          <a:p>
            <a:endParaRPr lang="nb-NO" sz="1600" cap="all" dirty="0">
              <a:solidFill>
                <a:schemeClr val="bg1"/>
              </a:solidFill>
            </a:endParaRPr>
          </a:p>
          <a:p>
            <a:r>
              <a:rPr lang="nb-NO" sz="1400" cap="all" dirty="0">
                <a:solidFill>
                  <a:schemeClr val="bg1"/>
                </a:solidFill>
              </a:rPr>
              <a:t>Arbeidsledighet ved utgangen av august 2022</a:t>
            </a:r>
          </a:p>
          <a:p>
            <a:endParaRPr lang="nb-NO" sz="1400" cap="all" dirty="0">
              <a:solidFill>
                <a:schemeClr val="bg1"/>
              </a:solidFill>
            </a:endParaRPr>
          </a:p>
          <a:p>
            <a:endParaRPr lang="nb-NO" sz="800" cap="all" dirty="0">
              <a:solidFill>
                <a:schemeClr val="bg1"/>
              </a:solidFill>
            </a:endParaRPr>
          </a:p>
          <a:p>
            <a:endParaRPr lang="nb-NO" sz="800" cap="all" dirty="0">
              <a:solidFill>
                <a:schemeClr val="bg1"/>
              </a:solidFill>
            </a:endParaRPr>
          </a:p>
        </p:txBody>
      </p:sp>
    </p:spTree>
    <p:custDataLst>
      <p:tags r:id="rId1"/>
    </p:custDataLst>
    <p:extLst>
      <p:ext uri="{BB962C8B-B14F-4D97-AF65-F5344CB8AC3E}">
        <p14:creationId xmlns:p14="http://schemas.microsoft.com/office/powerpoint/2010/main" val="3287482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9B06C8-D023-4CB8-B201-7255EAC7D7A0}"/>
              </a:ext>
            </a:extLst>
          </p:cNvPr>
          <p:cNvPicPr>
            <a:picLocks noChangeAspect="1"/>
          </p:cNvPicPr>
          <p:nvPr/>
        </p:nvPicPr>
        <p:blipFill>
          <a:blip r:embed="rId3"/>
          <a:stretch>
            <a:fillRect/>
          </a:stretch>
        </p:blipFill>
        <p:spPr>
          <a:xfrm>
            <a:off x="1421905" y="1487389"/>
            <a:ext cx="8693645" cy="4836692"/>
          </a:xfrm>
          <a:prstGeom prst="rect">
            <a:avLst/>
          </a:prstGeom>
        </p:spPr>
      </p:pic>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431800" y="615319"/>
            <a:ext cx="11325600" cy="542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a:t>
            </a:r>
          </a:p>
        </p:txBody>
      </p:sp>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431800" y="1287200"/>
            <a:ext cx="11325600" cy="221599"/>
          </a:xfrm>
        </p:spPr>
        <p:txBody>
          <a:bodyPr/>
          <a:lstStyle/>
          <a:p>
            <a:r>
              <a:rPr lang="nb-NO" sz="2000" dirty="0"/>
              <a:t>utdanningsnivå</a:t>
            </a:r>
          </a:p>
        </p:txBody>
      </p:sp>
      <p:sp>
        <p:nvSpPr>
          <p:cNvPr id="9" name="Slide Number Placeholder 8"/>
          <p:cNvSpPr>
            <a:spLocks noGrp="1"/>
          </p:cNvSpPr>
          <p:nvPr>
            <p:ph type="sldNum" sz="quarter" idx="19"/>
          </p:nvPr>
        </p:nvSpPr>
        <p:spPr/>
        <p:txBody>
          <a:bodyPr/>
          <a:lstStyle/>
          <a:p>
            <a:fld id="{9329B6BB-2231-443D-A106-476177BA91F4}" type="slidenum">
              <a:rPr lang="nb-NO" smtClean="0"/>
              <a:pPr/>
              <a:t>22</a:t>
            </a:fld>
            <a:endParaRPr lang="nb-NO" dirty="0"/>
          </a:p>
        </p:txBody>
      </p:sp>
    </p:spTree>
    <p:custDataLst>
      <p:tags r:id="rId1"/>
    </p:custDataLst>
    <p:extLst>
      <p:ext uri="{BB962C8B-B14F-4D97-AF65-F5344CB8AC3E}">
        <p14:creationId xmlns:p14="http://schemas.microsoft.com/office/powerpoint/2010/main" val="1391631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431800" y="615319"/>
            <a:ext cx="11325600" cy="542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a:t>
            </a:r>
          </a:p>
        </p:txBody>
      </p:sp>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431800" y="1287200"/>
            <a:ext cx="11325600" cy="221599"/>
          </a:xfrm>
        </p:spPr>
        <p:txBody>
          <a:bodyPr/>
          <a:lstStyle/>
          <a:p>
            <a:r>
              <a:rPr lang="nb-NO" sz="2000" dirty="0"/>
              <a:t>Antall og andel uføretrygdede</a:t>
            </a:r>
          </a:p>
        </p:txBody>
      </p:sp>
      <p:sp>
        <p:nvSpPr>
          <p:cNvPr id="9" name="Slide Number Placeholder 8"/>
          <p:cNvSpPr>
            <a:spLocks noGrp="1"/>
          </p:cNvSpPr>
          <p:nvPr>
            <p:ph type="sldNum" sz="quarter" idx="19"/>
          </p:nvPr>
        </p:nvSpPr>
        <p:spPr/>
        <p:txBody>
          <a:bodyPr/>
          <a:lstStyle/>
          <a:p>
            <a:fld id="{9329B6BB-2231-443D-A106-476177BA91F4}" type="slidenum">
              <a:rPr lang="nb-NO" smtClean="0"/>
              <a:pPr/>
              <a:t>23</a:t>
            </a:fld>
            <a:endParaRPr lang="nb-NO" dirty="0"/>
          </a:p>
        </p:txBody>
      </p:sp>
      <p:pic>
        <p:nvPicPr>
          <p:cNvPr id="6" name="Bilde 5">
            <a:extLst>
              <a:ext uri="{FF2B5EF4-FFF2-40B4-BE49-F238E27FC236}">
                <a16:creationId xmlns:a16="http://schemas.microsoft.com/office/drawing/2014/main" id="{2FDF0DB6-9574-4D70-A38F-6D3A71DF88D8}"/>
              </a:ext>
            </a:extLst>
          </p:cNvPr>
          <p:cNvPicPr>
            <a:picLocks noChangeAspect="1"/>
          </p:cNvPicPr>
          <p:nvPr/>
        </p:nvPicPr>
        <p:blipFill>
          <a:blip r:embed="rId3"/>
          <a:stretch>
            <a:fillRect/>
          </a:stretch>
        </p:blipFill>
        <p:spPr>
          <a:xfrm>
            <a:off x="2165040" y="1833131"/>
            <a:ext cx="7427847" cy="4503498"/>
          </a:xfrm>
          <a:prstGeom prst="rect">
            <a:avLst/>
          </a:prstGeom>
        </p:spPr>
      </p:pic>
    </p:spTree>
    <p:custDataLst>
      <p:tags r:id="rId1"/>
    </p:custDataLst>
    <p:extLst>
      <p:ext uri="{BB962C8B-B14F-4D97-AF65-F5344CB8AC3E}">
        <p14:creationId xmlns:p14="http://schemas.microsoft.com/office/powerpoint/2010/main" val="305557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9"/>
          </p:nvPr>
        </p:nvSpPr>
        <p:spPr/>
        <p:txBody>
          <a:bodyPr/>
          <a:lstStyle/>
          <a:p>
            <a:fld id="{9329B6BB-2231-443D-A106-476177BA91F4}" type="slidenum">
              <a:rPr lang="nb-NO" smtClean="0"/>
              <a:pPr/>
              <a:t>24</a:t>
            </a:fld>
            <a:endParaRPr lang="nb-NO" dirty="0"/>
          </a:p>
        </p:txBody>
      </p:sp>
      <p:sp>
        <p:nvSpPr>
          <p:cNvPr id="7" name="Title 1">
            <a:extLst>
              <a:ext uri="{FF2B5EF4-FFF2-40B4-BE49-F238E27FC236}">
                <a16:creationId xmlns:a16="http://schemas.microsoft.com/office/drawing/2014/main" id="{A5792547-1F08-4FA9-B8B8-B347F265BB8E}"/>
              </a:ext>
            </a:extLst>
          </p:cNvPr>
          <p:cNvSpPr txBox="1">
            <a:spLocks/>
          </p:cNvSpPr>
          <p:nvPr/>
        </p:nvSpPr>
        <p:spPr bwMode="gray">
          <a:xfrm>
            <a:off x="431800" y="564985"/>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sp>
        <p:nvSpPr>
          <p:cNvPr id="10" name="Subtitle 2">
            <a:extLst>
              <a:ext uri="{FF2B5EF4-FFF2-40B4-BE49-F238E27FC236}">
                <a16:creationId xmlns:a16="http://schemas.microsoft.com/office/drawing/2014/main" id="{13D63C28-C627-4F33-A997-E4025CE36A9E}"/>
              </a:ext>
            </a:extLst>
          </p:cNvPr>
          <p:cNvSpPr txBox="1">
            <a:spLocks/>
          </p:cNvSpPr>
          <p:nvPr/>
        </p:nvSpPr>
        <p:spPr bwMode="gray">
          <a:xfrm>
            <a:off x="431799" y="1268276"/>
            <a:ext cx="11325600" cy="221599"/>
          </a:xfrm>
          <a:prstGeom prst="rect">
            <a:avLst/>
          </a:prstGeom>
        </p:spPr>
        <p:txBody>
          <a:bodyPr vert="horz" wrap="square" lIns="0" tIns="0" rIns="0" bIns="0" rtlCol="0" anchor="t">
            <a:noAutofit/>
          </a:bodyPr>
          <a:lstStyle>
            <a:lvl1pPr marL="0" indent="0" algn="l" defTabSz="1218786" rtl="0" eaLnBrk="1" latinLnBrk="0" hangingPunct="1">
              <a:lnSpc>
                <a:spcPct val="80000"/>
              </a:lnSpc>
              <a:spcBef>
                <a:spcPts val="432"/>
              </a:spcBef>
              <a:spcAft>
                <a:spcPts val="0"/>
              </a:spcAft>
              <a:buClr>
                <a:schemeClr val="tx2"/>
              </a:buClr>
              <a:buFont typeface="Arial" panose="020B0604020202020204" pitchFamily="34" charset="0"/>
              <a:buNone/>
              <a:defRPr sz="1800" b="0" kern="1200" cap="all" baseline="0">
                <a:solidFill>
                  <a:schemeClr val="tx1"/>
                </a:solidFill>
                <a:latin typeface="+mn-lt"/>
                <a:ea typeface="+mn-ea"/>
                <a:cs typeface="+mn-cs"/>
              </a:defRPr>
            </a:lvl1pPr>
            <a:lvl2pPr marL="609391" indent="0" algn="ctr" defTabSz="1218786" rtl="0" eaLnBrk="1" latinLnBrk="0" hangingPunct="1">
              <a:lnSpc>
                <a:spcPct val="100000"/>
              </a:lnSpc>
              <a:spcBef>
                <a:spcPts val="432"/>
              </a:spcBef>
              <a:spcAft>
                <a:spcPts val="0"/>
              </a:spcAft>
              <a:buFont typeface="Trebuchet MS" panose="020B0603020202020204" pitchFamily="34" charset="0"/>
              <a:buNone/>
              <a:defRPr sz="1800" kern="1200">
                <a:solidFill>
                  <a:schemeClr val="tx1">
                    <a:tint val="75000"/>
                  </a:schemeClr>
                </a:solidFill>
                <a:latin typeface="+mn-lt"/>
                <a:ea typeface="+mn-ea"/>
                <a:cs typeface="+mn-cs"/>
              </a:defRPr>
            </a:lvl2pPr>
            <a:lvl3pPr marL="1218786" indent="0" algn="ctr" defTabSz="1218786" rtl="0" eaLnBrk="1" latinLnBrk="0" hangingPunct="1">
              <a:lnSpc>
                <a:spcPct val="100000"/>
              </a:lnSpc>
              <a:spcBef>
                <a:spcPts val="336"/>
              </a:spcBef>
              <a:spcAft>
                <a:spcPts val="0"/>
              </a:spcAft>
              <a:buClr>
                <a:schemeClr val="tx1"/>
              </a:buClr>
              <a:buSzPct val="100000"/>
              <a:buFont typeface="Trebuchet MS" panose="020B0603020202020204" pitchFamily="34" charset="0"/>
              <a:buNone/>
              <a:defRPr sz="1400" kern="1200">
                <a:solidFill>
                  <a:schemeClr val="tx1">
                    <a:tint val="75000"/>
                  </a:schemeClr>
                </a:solidFill>
                <a:latin typeface="+mn-lt"/>
                <a:ea typeface="+mn-ea"/>
                <a:cs typeface="+mn-cs"/>
              </a:defRPr>
            </a:lvl3pPr>
            <a:lvl4pPr marL="1828178"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4pPr>
            <a:lvl5pPr marL="2437570"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5pPr>
            <a:lvl6pPr marL="3046962"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lang="en-GB" sz="1400" kern="1200" baseline="0">
                <a:solidFill>
                  <a:schemeClr val="tx1">
                    <a:tint val="75000"/>
                  </a:schemeClr>
                </a:solidFill>
                <a:latin typeface="+mn-lt"/>
                <a:ea typeface="+mn-ea"/>
                <a:cs typeface="+mn-cs"/>
              </a:defRPr>
            </a:lvl6pPr>
            <a:lvl7pPr marL="3656355"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7pPr>
            <a:lvl8pPr marL="4265748"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8pPr>
            <a:lvl9pPr marL="4875141"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9pPr>
          </a:lstStyle>
          <a:p>
            <a:r>
              <a:rPr lang="nb-NO" sz="2000" dirty="0"/>
              <a:t>Uføretrygdede etter alder</a:t>
            </a:r>
          </a:p>
        </p:txBody>
      </p:sp>
      <p:pic>
        <p:nvPicPr>
          <p:cNvPr id="2" name="Picture 1">
            <a:extLst>
              <a:ext uri="{FF2B5EF4-FFF2-40B4-BE49-F238E27FC236}">
                <a16:creationId xmlns:a16="http://schemas.microsoft.com/office/drawing/2014/main" id="{670BA2AC-C8EB-47BB-852E-7D38919EA360}"/>
              </a:ext>
            </a:extLst>
          </p:cNvPr>
          <p:cNvPicPr>
            <a:picLocks noChangeAspect="1"/>
          </p:cNvPicPr>
          <p:nvPr/>
        </p:nvPicPr>
        <p:blipFill>
          <a:blip r:embed="rId3"/>
          <a:stretch>
            <a:fillRect/>
          </a:stretch>
        </p:blipFill>
        <p:spPr>
          <a:xfrm>
            <a:off x="1314077" y="1659981"/>
            <a:ext cx="8890597" cy="4705578"/>
          </a:xfrm>
          <a:prstGeom prst="rect">
            <a:avLst/>
          </a:prstGeom>
        </p:spPr>
      </p:pic>
    </p:spTree>
    <p:custDataLst>
      <p:tags r:id="rId1"/>
    </p:custDataLst>
    <p:extLst>
      <p:ext uri="{BB962C8B-B14F-4D97-AF65-F5344CB8AC3E}">
        <p14:creationId xmlns:p14="http://schemas.microsoft.com/office/powerpoint/2010/main" val="1494228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6F5DA06-3373-43C9-85BA-13DF3219FDB1}"/>
              </a:ext>
            </a:extLst>
          </p:cNvPr>
          <p:cNvPicPr>
            <a:picLocks noGrp="1" noChangeAspect="1"/>
          </p:cNvPicPr>
          <p:nvPr>
            <p:ph type="pic" sz="quarter" idx="12"/>
          </p:nvPr>
        </p:nvPicPr>
        <p:blipFill>
          <a:blip r:embed="rId5"/>
          <a:srcRect t="1964" b="1964"/>
          <a:stretch>
            <a:fillRect/>
          </a:stretch>
        </p:blipFill>
        <p:spPr/>
      </p:pic>
      <p:sp>
        <p:nvSpPr>
          <p:cNvPr id="6" name="Text Placeholder 5">
            <a:extLst>
              <a:ext uri="{FF2B5EF4-FFF2-40B4-BE49-F238E27FC236}">
                <a16:creationId xmlns:a16="http://schemas.microsoft.com/office/drawing/2014/main" id="{E4403F70-F1A4-4BC0-80F0-5185B686CC2B}"/>
              </a:ext>
            </a:extLst>
          </p:cNvPr>
          <p:cNvSpPr>
            <a:spLocks noGrp="1"/>
          </p:cNvSpPr>
          <p:nvPr>
            <p:ph type="body" sz="quarter" idx="18"/>
          </p:nvPr>
        </p:nvSpPr>
        <p:spPr>
          <a:solidFill>
            <a:schemeClr val="accent6">
              <a:alpha val="60000"/>
            </a:schemeClr>
          </a:solidFill>
        </p:spPr>
        <p:txBody>
          <a:bodyPr/>
          <a:lstStyle/>
          <a:p>
            <a:endParaRPr lang="en-GB"/>
          </a:p>
        </p:txBody>
      </p:sp>
      <p:sp>
        <p:nvSpPr>
          <p:cNvPr id="17" name="Title 16">
            <a:extLst>
              <a:ext uri="{FF2B5EF4-FFF2-40B4-BE49-F238E27FC236}">
                <a16:creationId xmlns:a16="http://schemas.microsoft.com/office/drawing/2014/main" id="{0725C67A-763B-4E37-9DBA-A9C72C52155D}"/>
              </a:ext>
            </a:extLst>
          </p:cNvPr>
          <p:cNvSpPr>
            <a:spLocks noGrp="1"/>
          </p:cNvSpPr>
          <p:nvPr>
            <p:ph type="ctrTitle"/>
          </p:nvPr>
        </p:nvSpPr>
        <p:spPr/>
        <p:txBody>
          <a:bodyPr/>
          <a:lstStyle/>
          <a:p>
            <a:r>
              <a:rPr lang="en-GB" dirty="0" err="1"/>
              <a:t>Næringsstruktur</a:t>
            </a:r>
            <a:r>
              <a:rPr lang="en-GB" dirty="0"/>
              <a:t> </a:t>
            </a:r>
            <a:r>
              <a:rPr lang="en-GB" dirty="0" err="1"/>
              <a:t>og</a:t>
            </a:r>
            <a:r>
              <a:rPr lang="en-GB" dirty="0"/>
              <a:t> analyse</a:t>
            </a:r>
          </a:p>
        </p:txBody>
      </p:sp>
      <p:sp>
        <p:nvSpPr>
          <p:cNvPr id="2" name="Subtitle 1">
            <a:extLst>
              <a:ext uri="{FF2B5EF4-FFF2-40B4-BE49-F238E27FC236}">
                <a16:creationId xmlns:a16="http://schemas.microsoft.com/office/drawing/2014/main" id="{584AD023-D558-45F7-A02C-F87A25DFA2B1}"/>
              </a:ext>
            </a:extLst>
          </p:cNvPr>
          <p:cNvSpPr>
            <a:spLocks noGrp="1"/>
          </p:cNvSpPr>
          <p:nvPr>
            <p:ph type="subTitle" idx="1"/>
          </p:nvPr>
        </p:nvSpPr>
        <p:spPr/>
        <p:txBody>
          <a:bodyPr/>
          <a:lstStyle/>
          <a:p>
            <a:endParaRPr lang="en-GB"/>
          </a:p>
        </p:txBody>
      </p:sp>
      <p:sp>
        <p:nvSpPr>
          <p:cNvPr id="15" name="Date Placeholder 14">
            <a:extLst>
              <a:ext uri="{FF2B5EF4-FFF2-40B4-BE49-F238E27FC236}">
                <a16:creationId xmlns:a16="http://schemas.microsoft.com/office/drawing/2014/main" id="{93338726-A9BB-4271-9904-01E84D470941}"/>
              </a:ext>
            </a:extLst>
          </p:cNvPr>
          <p:cNvSpPr>
            <a:spLocks noGrp="1"/>
          </p:cNvSpPr>
          <p:nvPr>
            <p:ph type="dt" sz="half" idx="10"/>
          </p:nvPr>
        </p:nvSpPr>
        <p:spPr/>
        <p:txBody>
          <a:bodyPr/>
          <a:lstStyle/>
          <a:p>
            <a:endParaRPr lang="en-GB" dirty="0"/>
          </a:p>
        </p:txBody>
      </p:sp>
      <p:sp>
        <p:nvSpPr>
          <p:cNvPr id="14" name="Footer Placeholder 13">
            <a:extLst>
              <a:ext uri="{FF2B5EF4-FFF2-40B4-BE49-F238E27FC236}">
                <a16:creationId xmlns:a16="http://schemas.microsoft.com/office/drawing/2014/main" id="{0D7A1CFE-CC0A-40B8-9CBB-9DF7C3FDF410}"/>
              </a:ext>
            </a:extLst>
          </p:cNvPr>
          <p:cNvSpPr>
            <a:spLocks noGrp="1"/>
          </p:cNvSpPr>
          <p:nvPr>
            <p:ph type="ftr" sz="quarter" idx="11"/>
          </p:nvPr>
        </p:nvSpPr>
        <p:spPr/>
        <p:txBody>
          <a:bodyPr/>
          <a:lstStyle/>
          <a:p>
            <a:endParaRPr lang="en-GB" dirty="0"/>
          </a:p>
        </p:txBody>
      </p:sp>
      <p:sp>
        <p:nvSpPr>
          <p:cNvPr id="16" name="Slide Number Placeholder 15">
            <a:extLst>
              <a:ext uri="{FF2B5EF4-FFF2-40B4-BE49-F238E27FC236}">
                <a16:creationId xmlns:a16="http://schemas.microsoft.com/office/drawing/2014/main" id="{113E4EF2-DF4B-457F-B914-EFD387B33477}"/>
              </a:ext>
            </a:extLst>
          </p:cNvPr>
          <p:cNvSpPr>
            <a:spLocks noGrp="1"/>
          </p:cNvSpPr>
          <p:nvPr>
            <p:ph type="sldNum" sz="quarter" idx="19"/>
          </p:nvPr>
        </p:nvSpPr>
        <p:spPr/>
        <p:txBody>
          <a:bodyPr/>
          <a:lstStyle/>
          <a:p>
            <a:fld id="{9329B6BB-2231-443D-A106-476177BA91F4}" type="slidenum">
              <a:rPr lang="en-GB"/>
              <a:pPr/>
              <a:t>25</a:t>
            </a:fld>
            <a:endParaRPr lang="en-GB" dirty="0"/>
          </a:p>
        </p:txBody>
      </p:sp>
      <p:sp>
        <p:nvSpPr>
          <p:cNvPr id="4" name="Text Placeholder 3">
            <a:extLst>
              <a:ext uri="{FF2B5EF4-FFF2-40B4-BE49-F238E27FC236}">
                <a16:creationId xmlns:a16="http://schemas.microsoft.com/office/drawing/2014/main" id="{0C589C6A-76D8-43B0-AF56-300F643B8835}"/>
              </a:ext>
            </a:extLst>
          </p:cNvPr>
          <p:cNvSpPr>
            <a:spLocks noGrp="1"/>
          </p:cNvSpPr>
          <p:nvPr>
            <p:ph type="body" sz="quarter" idx="15"/>
          </p:nvPr>
        </p:nvSpPr>
        <p:spPr/>
        <p:txBody>
          <a:bodyPr/>
          <a:lstStyle/>
          <a:p>
            <a:endParaRPr lang="en-GB"/>
          </a:p>
        </p:txBody>
      </p:sp>
      <p:sp>
        <p:nvSpPr>
          <p:cNvPr id="7" name="Text Placeholder 6">
            <a:extLst>
              <a:ext uri="{FF2B5EF4-FFF2-40B4-BE49-F238E27FC236}">
                <a16:creationId xmlns:a16="http://schemas.microsoft.com/office/drawing/2014/main" id="{D4C3A9DA-CA07-45D1-91F1-4FD6EF0684B3}"/>
              </a:ext>
            </a:extLst>
          </p:cNvPr>
          <p:cNvSpPr>
            <a:spLocks noGrp="1"/>
          </p:cNvSpPr>
          <p:nvPr>
            <p:ph type="body" sz="quarter" idx="20"/>
          </p:nvPr>
        </p:nvSpPr>
        <p:spPr/>
        <p:txBody>
          <a:bodyPr/>
          <a:lstStyle/>
          <a:p>
            <a:endParaRPr lang="en-GB"/>
          </a:p>
        </p:txBody>
      </p:sp>
      <p:sp>
        <p:nvSpPr>
          <p:cNvPr id="5" name="Text Placeholder 4">
            <a:extLst>
              <a:ext uri="{FF2B5EF4-FFF2-40B4-BE49-F238E27FC236}">
                <a16:creationId xmlns:a16="http://schemas.microsoft.com/office/drawing/2014/main" id="{B5B1C72D-976A-4783-811D-D714780DE806}"/>
              </a:ext>
            </a:extLst>
          </p:cNvPr>
          <p:cNvSpPr>
            <a:spLocks noGrp="1"/>
          </p:cNvSpPr>
          <p:nvPr>
            <p:ph type="body" sz="quarter" idx="16"/>
          </p:nvPr>
        </p:nvSpPr>
        <p:spPr/>
        <p:txBody>
          <a:bodyPr/>
          <a:lstStyle/>
          <a:p>
            <a:endParaRPr lang="en-GB"/>
          </a:p>
        </p:txBody>
      </p:sp>
    </p:spTree>
    <p:custDataLst>
      <p:custData r:id="rId1"/>
      <p:custData r:id="rId2"/>
    </p:custDataLst>
    <p:extLst>
      <p:ext uri="{BB962C8B-B14F-4D97-AF65-F5344CB8AC3E}">
        <p14:creationId xmlns:p14="http://schemas.microsoft.com/office/powerpoint/2010/main" val="3898278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35F1454-F34F-4230-A898-F575E0892F6E}"/>
              </a:ext>
            </a:extLst>
          </p:cNvPr>
          <p:cNvPicPr>
            <a:picLocks noChangeAspect="1"/>
          </p:cNvPicPr>
          <p:nvPr/>
        </p:nvPicPr>
        <p:blipFill>
          <a:blip r:embed="rId3"/>
          <a:stretch>
            <a:fillRect/>
          </a:stretch>
        </p:blipFill>
        <p:spPr>
          <a:xfrm>
            <a:off x="3099556" y="1370304"/>
            <a:ext cx="5992887" cy="5113197"/>
          </a:xfrm>
          <a:prstGeom prst="rect">
            <a:avLst/>
          </a:prstGeom>
        </p:spPr>
      </p:pic>
      <p:pic>
        <p:nvPicPr>
          <p:cNvPr id="5" name="Picture 4">
            <a:extLst>
              <a:ext uri="{FF2B5EF4-FFF2-40B4-BE49-F238E27FC236}">
                <a16:creationId xmlns:a16="http://schemas.microsoft.com/office/drawing/2014/main" id="{970C3DC9-B226-4242-B191-B7209ED50392}"/>
              </a:ext>
            </a:extLst>
          </p:cNvPr>
          <p:cNvPicPr>
            <a:picLocks noChangeAspect="1"/>
          </p:cNvPicPr>
          <p:nvPr/>
        </p:nvPicPr>
        <p:blipFill>
          <a:blip r:embed="rId4"/>
          <a:stretch>
            <a:fillRect/>
          </a:stretch>
        </p:blipFill>
        <p:spPr>
          <a:xfrm>
            <a:off x="1061238" y="2104472"/>
            <a:ext cx="3067050" cy="590550"/>
          </a:xfrm>
          <a:prstGeom prst="rect">
            <a:avLst/>
          </a:prstGeom>
        </p:spPr>
      </p:pic>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1117697" y="193897"/>
            <a:ext cx="11325600" cy="628363"/>
          </a:xfrm>
        </p:spPr>
        <p:txBody>
          <a:bodyPr>
            <a:noAutofit/>
          </a:bodyPr>
          <a:lstStyle/>
          <a:p>
            <a:pPr algn="l"/>
            <a:r>
              <a:rPr lang="nb-NO" sz="4267" dirty="0"/>
              <a:t>Næringsstruktur Årdal kommune</a:t>
            </a:r>
          </a:p>
        </p:txBody>
      </p:sp>
      <p:sp>
        <p:nvSpPr>
          <p:cNvPr id="10" name="Subtitle 2">
            <a:extLst>
              <a:ext uri="{FF2B5EF4-FFF2-40B4-BE49-F238E27FC236}">
                <a16:creationId xmlns:a16="http://schemas.microsoft.com/office/drawing/2014/main" id="{62B64FE2-724B-45EE-8A2B-26734A72A155}"/>
              </a:ext>
            </a:extLst>
          </p:cNvPr>
          <p:cNvSpPr>
            <a:spLocks noGrp="1"/>
          </p:cNvSpPr>
          <p:nvPr>
            <p:ph type="subTitle" idx="1"/>
          </p:nvPr>
        </p:nvSpPr>
        <p:spPr>
          <a:xfrm>
            <a:off x="1295468" y="898987"/>
            <a:ext cx="10639732" cy="221599"/>
          </a:xfrm>
        </p:spPr>
        <p:txBody>
          <a:bodyPr/>
          <a:lstStyle/>
          <a:p>
            <a:r>
              <a:rPr lang="nb-NO" dirty="0"/>
              <a:t>Fordeling sysselsetting 2021, tall per 31.12</a:t>
            </a:r>
          </a:p>
        </p:txBody>
      </p:sp>
      <p:sp>
        <p:nvSpPr>
          <p:cNvPr id="11" name="TextBox 7">
            <a:extLst>
              <a:ext uri="{FF2B5EF4-FFF2-40B4-BE49-F238E27FC236}">
                <a16:creationId xmlns:a16="http://schemas.microsoft.com/office/drawing/2014/main" id="{9BD44C27-BE58-49D6-B60F-ED87CAC3BA50}"/>
              </a:ext>
            </a:extLst>
          </p:cNvPr>
          <p:cNvSpPr txBox="1"/>
          <p:nvPr/>
        </p:nvSpPr>
        <p:spPr>
          <a:xfrm>
            <a:off x="5434776" y="6515946"/>
            <a:ext cx="2691442" cy="205121"/>
          </a:xfrm>
          <a:prstGeom prst="rect">
            <a:avLst/>
          </a:prstGeom>
          <a:noFill/>
        </p:spPr>
        <p:txBody>
          <a:bodyPr wrap="none" lIns="0" tIns="0" rIns="0" bIns="0" rtlCol="0">
            <a:spAutoFit/>
          </a:bodyPr>
          <a:lstStyle/>
          <a:p>
            <a:pPr defTabSz="914377" fontAlgn="base">
              <a:spcBef>
                <a:spcPct val="0"/>
              </a:spcBef>
              <a:spcAft>
                <a:spcPct val="0"/>
              </a:spcAft>
            </a:pPr>
            <a:r>
              <a:rPr lang="nb-NO" sz="1333" i="1" kern="0" dirty="0"/>
              <a:t>Sysselsatte etter arbeidsted, kjelde SSB</a:t>
            </a:r>
          </a:p>
        </p:txBody>
      </p:sp>
      <p:sp>
        <p:nvSpPr>
          <p:cNvPr id="4" name="TextBox 3">
            <a:extLst>
              <a:ext uri="{FF2B5EF4-FFF2-40B4-BE49-F238E27FC236}">
                <a16:creationId xmlns:a16="http://schemas.microsoft.com/office/drawing/2014/main" id="{3AEEAD06-8B11-4A5A-983E-C82DC4FF9E86}"/>
              </a:ext>
            </a:extLst>
          </p:cNvPr>
          <p:cNvSpPr txBox="1"/>
          <p:nvPr/>
        </p:nvSpPr>
        <p:spPr>
          <a:xfrm>
            <a:off x="5687234" y="3743132"/>
            <a:ext cx="817531" cy="369332"/>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b="1" i="0" u="none" strike="noStrike" kern="0" cap="none" spc="0" normalizeH="0" baseline="0" noProof="0" dirty="0">
                <a:ln>
                  <a:noFill/>
                </a:ln>
                <a:solidFill>
                  <a:schemeClr val="tx1"/>
                </a:solidFill>
                <a:effectLst/>
                <a:uLnTx/>
                <a:uFillTx/>
                <a:latin typeface="+mn-lt"/>
                <a:ea typeface="+mn-ea"/>
                <a:cs typeface="+mn-cs"/>
              </a:rPr>
              <a:t>2 511</a:t>
            </a:r>
          </a:p>
        </p:txBody>
      </p:sp>
      <p:pic>
        <p:nvPicPr>
          <p:cNvPr id="6" name="Picture 5">
            <a:extLst>
              <a:ext uri="{FF2B5EF4-FFF2-40B4-BE49-F238E27FC236}">
                <a16:creationId xmlns:a16="http://schemas.microsoft.com/office/drawing/2014/main" id="{6909B029-CCA7-48F0-BC70-49D3435BEB24}"/>
              </a:ext>
            </a:extLst>
          </p:cNvPr>
          <p:cNvPicPr>
            <a:picLocks noChangeAspect="1"/>
          </p:cNvPicPr>
          <p:nvPr/>
        </p:nvPicPr>
        <p:blipFill>
          <a:blip r:embed="rId5"/>
          <a:stretch>
            <a:fillRect/>
          </a:stretch>
        </p:blipFill>
        <p:spPr>
          <a:xfrm>
            <a:off x="8224069" y="1618697"/>
            <a:ext cx="3067050" cy="781050"/>
          </a:xfrm>
          <a:prstGeom prst="rect">
            <a:avLst/>
          </a:prstGeom>
        </p:spPr>
      </p:pic>
      <p:pic>
        <p:nvPicPr>
          <p:cNvPr id="7" name="Picture 6">
            <a:extLst>
              <a:ext uri="{FF2B5EF4-FFF2-40B4-BE49-F238E27FC236}">
                <a16:creationId xmlns:a16="http://schemas.microsoft.com/office/drawing/2014/main" id="{C2FF8E00-BD48-4509-A14A-6C44ACB34B19}"/>
              </a:ext>
            </a:extLst>
          </p:cNvPr>
          <p:cNvPicPr>
            <a:picLocks noChangeAspect="1"/>
          </p:cNvPicPr>
          <p:nvPr/>
        </p:nvPicPr>
        <p:blipFill>
          <a:blip r:embed="rId6"/>
          <a:stretch>
            <a:fillRect/>
          </a:stretch>
        </p:blipFill>
        <p:spPr>
          <a:xfrm>
            <a:off x="8613071" y="3279574"/>
            <a:ext cx="3067050" cy="1162050"/>
          </a:xfrm>
          <a:prstGeom prst="rect">
            <a:avLst/>
          </a:prstGeom>
        </p:spPr>
      </p:pic>
    </p:spTree>
    <p:custDataLst>
      <p:tags r:id="rId1"/>
    </p:custDataLst>
    <p:extLst>
      <p:ext uri="{BB962C8B-B14F-4D97-AF65-F5344CB8AC3E}">
        <p14:creationId xmlns:p14="http://schemas.microsoft.com/office/powerpoint/2010/main" val="3428159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957093" y="180940"/>
            <a:ext cx="11325600" cy="628362"/>
          </a:xfrm>
        </p:spPr>
        <p:txBody>
          <a:bodyPr>
            <a:normAutofit/>
          </a:bodyPr>
          <a:lstStyle/>
          <a:p>
            <a:r>
              <a:rPr lang="nb-NO" dirty="0"/>
              <a:t>Næringsstruktur Årdal kommune</a:t>
            </a:r>
          </a:p>
        </p:txBody>
      </p:sp>
      <p:sp>
        <p:nvSpPr>
          <p:cNvPr id="9" name="Slide Number Placeholder 8"/>
          <p:cNvSpPr>
            <a:spLocks noGrp="1"/>
          </p:cNvSpPr>
          <p:nvPr>
            <p:ph type="sldNum" sz="quarter" idx="19"/>
          </p:nvPr>
        </p:nvSpPr>
        <p:spPr>
          <a:xfrm>
            <a:off x="1353600" y="6494702"/>
            <a:ext cx="475200" cy="216000"/>
          </a:xfrm>
        </p:spPr>
        <p:txBody>
          <a:bodyPr/>
          <a:lstStyle/>
          <a:p>
            <a:fld id="{9329B6BB-2231-443D-A106-476177BA91F4}" type="slidenum">
              <a:rPr lang="nb-NO" smtClean="0"/>
              <a:pPr/>
              <a:t>27</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107974" y="6665322"/>
            <a:ext cx="3310202"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Sysselsatte etter arbeidsted</a:t>
            </a:r>
            <a:r>
              <a:rPr kumimoji="0" lang="nb-NO" sz="1050" b="0" i="1" u="none" strike="noStrike" kern="0" cap="none" spc="0" normalizeH="0" baseline="0" noProof="0" dirty="0">
                <a:ln>
                  <a:noFill/>
                </a:ln>
                <a:solidFill>
                  <a:schemeClr val="tx1"/>
                </a:solidFill>
                <a:effectLst/>
                <a:uLnTx/>
                <a:uFillTx/>
                <a:latin typeface="+mn-lt"/>
                <a:ea typeface="+mn-ea"/>
                <a:cs typeface="+mn-cs"/>
              </a:rPr>
              <a:t>, kilde SSB og Telemarksforsking</a:t>
            </a:r>
          </a:p>
        </p:txBody>
      </p:sp>
      <p:sp>
        <p:nvSpPr>
          <p:cNvPr id="14" name="Pil: ned 13">
            <a:extLst>
              <a:ext uri="{FF2B5EF4-FFF2-40B4-BE49-F238E27FC236}">
                <a16:creationId xmlns:a16="http://schemas.microsoft.com/office/drawing/2014/main" id="{992DB4DF-1771-4297-B70F-D75E924A6806}"/>
              </a:ext>
            </a:extLst>
          </p:cNvPr>
          <p:cNvSpPr/>
          <p:nvPr/>
        </p:nvSpPr>
        <p:spPr bwMode="auto">
          <a:xfrm rot="5400000">
            <a:off x="11305771" y="2965746"/>
            <a:ext cx="224809" cy="528507"/>
          </a:xfrm>
          <a:prstGeom prst="downArrow">
            <a:avLst/>
          </a:prstGeom>
          <a:solidFill>
            <a:srgbClr val="92D050"/>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17" name="Pil: ned 16">
            <a:extLst>
              <a:ext uri="{FF2B5EF4-FFF2-40B4-BE49-F238E27FC236}">
                <a16:creationId xmlns:a16="http://schemas.microsoft.com/office/drawing/2014/main" id="{89CB8B21-4740-4D82-8815-F019DBC51F67}"/>
              </a:ext>
            </a:extLst>
          </p:cNvPr>
          <p:cNvSpPr/>
          <p:nvPr/>
        </p:nvSpPr>
        <p:spPr bwMode="auto">
          <a:xfrm rot="5400000">
            <a:off x="11305768" y="2148472"/>
            <a:ext cx="224809" cy="528507"/>
          </a:xfrm>
          <a:prstGeom prst="downArrow">
            <a:avLst/>
          </a:prstGeom>
          <a:solidFill>
            <a:srgbClr val="FF0000"/>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20" name="Pil: ned 16">
            <a:extLst>
              <a:ext uri="{FF2B5EF4-FFF2-40B4-BE49-F238E27FC236}">
                <a16:creationId xmlns:a16="http://schemas.microsoft.com/office/drawing/2014/main" id="{D568DAA5-B8ED-4868-BE0C-4237E622D2EA}"/>
              </a:ext>
            </a:extLst>
          </p:cNvPr>
          <p:cNvSpPr/>
          <p:nvPr/>
        </p:nvSpPr>
        <p:spPr bwMode="auto">
          <a:xfrm rot="5400000">
            <a:off x="11305761" y="4202436"/>
            <a:ext cx="224809" cy="528507"/>
          </a:xfrm>
          <a:prstGeom prst="downArrow">
            <a:avLst/>
          </a:prstGeom>
          <a:solidFill>
            <a:srgbClr val="FF0000"/>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13" name="Pil: ned 11">
            <a:extLst>
              <a:ext uri="{FF2B5EF4-FFF2-40B4-BE49-F238E27FC236}">
                <a16:creationId xmlns:a16="http://schemas.microsoft.com/office/drawing/2014/main" id="{2D232348-174D-46CF-AA39-BD1F622F53D7}"/>
              </a:ext>
            </a:extLst>
          </p:cNvPr>
          <p:cNvSpPr/>
          <p:nvPr/>
        </p:nvSpPr>
        <p:spPr bwMode="auto">
          <a:xfrm rot="5400000">
            <a:off x="11305771" y="5439190"/>
            <a:ext cx="224809" cy="528507"/>
          </a:xfrm>
          <a:prstGeom prst="downArrow">
            <a:avLst/>
          </a:prstGeom>
          <a:solidFill>
            <a:srgbClr val="92D050"/>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15" name="Pil: ned 11">
            <a:extLst>
              <a:ext uri="{FF2B5EF4-FFF2-40B4-BE49-F238E27FC236}">
                <a16:creationId xmlns:a16="http://schemas.microsoft.com/office/drawing/2014/main" id="{E5B940C2-E9BE-4A3E-A42C-248E80209EDD}"/>
              </a:ext>
            </a:extLst>
          </p:cNvPr>
          <p:cNvSpPr/>
          <p:nvPr/>
        </p:nvSpPr>
        <p:spPr bwMode="auto">
          <a:xfrm rot="5400000">
            <a:off x="11305766" y="4416832"/>
            <a:ext cx="224809" cy="528507"/>
          </a:xfrm>
          <a:prstGeom prst="downArrow">
            <a:avLst/>
          </a:prstGeom>
          <a:solidFill>
            <a:srgbClr val="92D050"/>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pic>
        <p:nvPicPr>
          <p:cNvPr id="5" name="Picture 4">
            <a:extLst>
              <a:ext uri="{FF2B5EF4-FFF2-40B4-BE49-F238E27FC236}">
                <a16:creationId xmlns:a16="http://schemas.microsoft.com/office/drawing/2014/main" id="{60AB76CE-7BF8-49DF-92B1-3835E800F6A0}"/>
              </a:ext>
            </a:extLst>
          </p:cNvPr>
          <p:cNvPicPr>
            <a:picLocks noChangeAspect="1"/>
          </p:cNvPicPr>
          <p:nvPr/>
        </p:nvPicPr>
        <p:blipFill>
          <a:blip r:embed="rId4"/>
          <a:stretch>
            <a:fillRect/>
          </a:stretch>
        </p:blipFill>
        <p:spPr>
          <a:xfrm>
            <a:off x="475607" y="1449836"/>
            <a:ext cx="10678305" cy="4574951"/>
          </a:xfrm>
          <a:prstGeom prst="rect">
            <a:avLst/>
          </a:prstGeom>
        </p:spPr>
      </p:pic>
      <p:sp>
        <p:nvSpPr>
          <p:cNvPr id="16" name="Pil: ned 16">
            <a:extLst>
              <a:ext uri="{FF2B5EF4-FFF2-40B4-BE49-F238E27FC236}">
                <a16:creationId xmlns:a16="http://schemas.microsoft.com/office/drawing/2014/main" id="{F694ECC4-1278-44D2-A498-247DC3C1F5B7}"/>
              </a:ext>
            </a:extLst>
          </p:cNvPr>
          <p:cNvSpPr/>
          <p:nvPr/>
        </p:nvSpPr>
        <p:spPr bwMode="auto">
          <a:xfrm rot="5400000">
            <a:off x="11305771" y="4641641"/>
            <a:ext cx="224809" cy="528507"/>
          </a:xfrm>
          <a:prstGeom prst="downArrow">
            <a:avLst/>
          </a:prstGeom>
          <a:solidFill>
            <a:srgbClr val="FF0000"/>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18" name="Pil: ned 16">
            <a:extLst>
              <a:ext uri="{FF2B5EF4-FFF2-40B4-BE49-F238E27FC236}">
                <a16:creationId xmlns:a16="http://schemas.microsoft.com/office/drawing/2014/main" id="{ED90F427-8E7E-44FE-9E22-DC6A39A214FF}"/>
              </a:ext>
            </a:extLst>
          </p:cNvPr>
          <p:cNvSpPr/>
          <p:nvPr/>
        </p:nvSpPr>
        <p:spPr bwMode="auto">
          <a:xfrm rot="5400000">
            <a:off x="11302278" y="5663999"/>
            <a:ext cx="224809" cy="528507"/>
          </a:xfrm>
          <a:prstGeom prst="downArrow">
            <a:avLst/>
          </a:prstGeom>
          <a:solidFill>
            <a:srgbClr val="FF0000"/>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nb-NO" sz="1400" b="0" i="0" u="none" strike="noStrike" cap="none" normalizeH="0" baseline="0" noProof="0" dirty="0" err="1">
              <a:ln>
                <a:noFill/>
              </a:ln>
              <a:solidFill>
                <a:schemeClr val="tx1"/>
              </a:solidFill>
              <a:effectLst/>
            </a:endParaRPr>
          </a:p>
        </p:txBody>
      </p:sp>
      <p:sp>
        <p:nvSpPr>
          <p:cNvPr id="19" name="Subtitle 2">
            <a:extLst>
              <a:ext uri="{FF2B5EF4-FFF2-40B4-BE49-F238E27FC236}">
                <a16:creationId xmlns:a16="http://schemas.microsoft.com/office/drawing/2014/main" id="{B4DD9ED3-9949-44F0-B60F-BDF928D39ACA}"/>
              </a:ext>
            </a:extLst>
          </p:cNvPr>
          <p:cNvSpPr>
            <a:spLocks noGrp="1"/>
          </p:cNvSpPr>
          <p:nvPr>
            <p:ph type="subTitle" idx="1"/>
          </p:nvPr>
        </p:nvSpPr>
        <p:spPr>
          <a:xfrm>
            <a:off x="957093" y="731201"/>
            <a:ext cx="10639732" cy="221599"/>
          </a:xfrm>
        </p:spPr>
        <p:txBody>
          <a:bodyPr/>
          <a:lstStyle/>
          <a:p>
            <a:r>
              <a:rPr lang="nb-NO" dirty="0"/>
              <a:t>utvikling sysselsetting 2012 - 2021, tall per 31.12</a:t>
            </a:r>
          </a:p>
        </p:txBody>
      </p:sp>
    </p:spTree>
    <p:custDataLst>
      <p:tags r:id="rId1"/>
    </p:custDataLst>
    <p:extLst>
      <p:ext uri="{BB962C8B-B14F-4D97-AF65-F5344CB8AC3E}">
        <p14:creationId xmlns:p14="http://schemas.microsoft.com/office/powerpoint/2010/main" val="32705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50245-9CC2-4622-83CB-4804569CF025}"/>
              </a:ext>
            </a:extLst>
          </p:cNvPr>
          <p:cNvPicPr>
            <a:picLocks noChangeAspect="1"/>
          </p:cNvPicPr>
          <p:nvPr/>
        </p:nvPicPr>
        <p:blipFill>
          <a:blip r:embed="rId3"/>
          <a:stretch>
            <a:fillRect/>
          </a:stretch>
        </p:blipFill>
        <p:spPr>
          <a:xfrm>
            <a:off x="713287" y="1422670"/>
            <a:ext cx="10611474" cy="4821469"/>
          </a:xfrm>
          <a:prstGeom prst="rect">
            <a:avLst/>
          </a:prstGeom>
        </p:spPr>
      </p:pic>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957093" y="180940"/>
            <a:ext cx="11325600" cy="628362"/>
          </a:xfrm>
        </p:spPr>
        <p:txBody>
          <a:bodyPr>
            <a:normAutofit/>
          </a:bodyPr>
          <a:lstStyle/>
          <a:p>
            <a:r>
              <a:rPr lang="nb-NO" dirty="0"/>
              <a:t>Næringsstruktur Årdal kommune</a:t>
            </a:r>
          </a:p>
        </p:txBody>
      </p:sp>
      <p:sp>
        <p:nvSpPr>
          <p:cNvPr id="9" name="Slide Number Placeholder 8"/>
          <p:cNvSpPr>
            <a:spLocks noGrp="1"/>
          </p:cNvSpPr>
          <p:nvPr>
            <p:ph type="sldNum" sz="quarter" idx="19"/>
          </p:nvPr>
        </p:nvSpPr>
        <p:spPr>
          <a:xfrm>
            <a:off x="1353600" y="6494702"/>
            <a:ext cx="342928" cy="216000"/>
          </a:xfrm>
        </p:spPr>
        <p:txBody>
          <a:bodyPr/>
          <a:lstStyle/>
          <a:p>
            <a:fld id="{9329B6BB-2231-443D-A106-476177BA91F4}" type="slidenum">
              <a:rPr lang="nb-NO" smtClean="0"/>
              <a:pPr/>
              <a:t>28</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7923450" y="6413910"/>
            <a:ext cx="2112758"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Sysselsatte etter arbeidsted</a:t>
            </a:r>
            <a:r>
              <a:rPr kumimoji="0" lang="nb-NO" sz="1050" b="0" i="1" u="none" strike="noStrike" kern="0" cap="none" spc="0" normalizeH="0" baseline="0" noProof="0" dirty="0">
                <a:ln>
                  <a:noFill/>
                </a:ln>
                <a:solidFill>
                  <a:schemeClr val="tx1"/>
                </a:solidFill>
                <a:effectLst/>
                <a:uLnTx/>
                <a:uFillTx/>
                <a:latin typeface="+mn-lt"/>
                <a:ea typeface="+mn-ea"/>
                <a:cs typeface="+mn-cs"/>
              </a:rPr>
              <a:t>, kjelde SSB</a:t>
            </a:r>
          </a:p>
        </p:txBody>
      </p:sp>
      <p:sp>
        <p:nvSpPr>
          <p:cNvPr id="10" name="Subtitle 2">
            <a:extLst>
              <a:ext uri="{FF2B5EF4-FFF2-40B4-BE49-F238E27FC236}">
                <a16:creationId xmlns:a16="http://schemas.microsoft.com/office/drawing/2014/main" id="{94B352B1-5438-4322-80F2-D87DDA19EB17}"/>
              </a:ext>
            </a:extLst>
          </p:cNvPr>
          <p:cNvSpPr>
            <a:spLocks noGrp="1"/>
          </p:cNvSpPr>
          <p:nvPr>
            <p:ph type="subTitle" idx="1"/>
          </p:nvPr>
        </p:nvSpPr>
        <p:spPr>
          <a:xfrm>
            <a:off x="957093" y="877923"/>
            <a:ext cx="6383274" cy="221599"/>
          </a:xfrm>
        </p:spPr>
        <p:txBody>
          <a:bodyPr/>
          <a:lstStyle/>
          <a:p>
            <a:r>
              <a:rPr lang="nn-NO" dirty="0"/>
              <a:t>Utvikling SYSSELSETTE Etter sektor 2012 – 2021 (31.12)</a:t>
            </a:r>
          </a:p>
        </p:txBody>
      </p:sp>
    </p:spTree>
    <p:custDataLst>
      <p:tags r:id="rId1"/>
    </p:custDataLst>
    <p:extLst>
      <p:ext uri="{BB962C8B-B14F-4D97-AF65-F5344CB8AC3E}">
        <p14:creationId xmlns:p14="http://schemas.microsoft.com/office/powerpoint/2010/main" val="1246689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957093" y="180940"/>
            <a:ext cx="11325600" cy="628362"/>
          </a:xfrm>
        </p:spPr>
        <p:txBody>
          <a:bodyPr>
            <a:normAutofit/>
          </a:bodyPr>
          <a:lstStyle/>
          <a:p>
            <a:r>
              <a:rPr lang="nb-NO" dirty="0"/>
              <a:t>Næringsstruktur Årdal kommune	</a:t>
            </a:r>
          </a:p>
        </p:txBody>
      </p:sp>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n-NO" dirty="0"/>
              <a:t>Utvikling SYSSELSETTE </a:t>
            </a:r>
            <a:r>
              <a:rPr lang="nn-NO" dirty="0" err="1"/>
              <a:t>offentlig</a:t>
            </a:r>
            <a:r>
              <a:rPr lang="nn-NO" dirty="0"/>
              <a:t> sektor 2012 – 2021 (31.12)</a:t>
            </a:r>
          </a:p>
        </p:txBody>
      </p:sp>
      <p:sp>
        <p:nvSpPr>
          <p:cNvPr id="9" name="Slide Number Placeholder 8"/>
          <p:cNvSpPr>
            <a:spLocks noGrp="1"/>
          </p:cNvSpPr>
          <p:nvPr>
            <p:ph type="sldNum" sz="quarter" idx="19"/>
          </p:nvPr>
        </p:nvSpPr>
        <p:spPr>
          <a:xfrm>
            <a:off x="1353600" y="6494702"/>
            <a:ext cx="416477" cy="216000"/>
          </a:xfrm>
        </p:spPr>
        <p:txBody>
          <a:bodyPr/>
          <a:lstStyle/>
          <a:p>
            <a:fld id="{9329B6BB-2231-443D-A106-476177BA91F4}" type="slidenum">
              <a:rPr lang="nb-NO" smtClean="0"/>
              <a:pPr/>
              <a:t>29</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812683" y="6333119"/>
            <a:ext cx="525785"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err="1"/>
              <a:t>Ki</a:t>
            </a:r>
            <a:r>
              <a:rPr kumimoji="0" lang="nb-NO" sz="1050" b="0" i="1" u="none" strike="noStrike" kern="0" cap="none" spc="0" normalizeH="0" baseline="0" noProof="0" dirty="0" err="1">
                <a:ln>
                  <a:noFill/>
                </a:ln>
                <a:solidFill>
                  <a:schemeClr val="tx1"/>
                </a:solidFill>
                <a:effectLst/>
                <a:uLnTx/>
                <a:uFillTx/>
                <a:latin typeface="+mn-lt"/>
                <a:ea typeface="+mn-ea"/>
                <a:cs typeface="+mn-cs"/>
              </a:rPr>
              <a:t>lde</a:t>
            </a:r>
            <a:r>
              <a:rPr kumimoji="0" lang="nb-NO" sz="1050" b="0" i="1" u="none" strike="noStrike" kern="0" cap="none" spc="0" normalizeH="0" baseline="0" noProof="0" dirty="0">
                <a:ln>
                  <a:noFill/>
                </a:ln>
                <a:solidFill>
                  <a:schemeClr val="tx1"/>
                </a:solidFill>
                <a:effectLst/>
                <a:uLnTx/>
                <a:uFillTx/>
                <a:latin typeface="+mn-lt"/>
                <a:ea typeface="+mn-ea"/>
                <a:cs typeface="+mn-cs"/>
              </a:rPr>
              <a:t>: SSB</a:t>
            </a:r>
          </a:p>
        </p:txBody>
      </p:sp>
      <p:sp>
        <p:nvSpPr>
          <p:cNvPr id="10" name="Text Box 22">
            <a:extLst>
              <a:ext uri="{FF2B5EF4-FFF2-40B4-BE49-F238E27FC236}">
                <a16:creationId xmlns:a16="http://schemas.microsoft.com/office/drawing/2014/main" id="{6904A8D9-8F6D-4A9E-8C03-E1776DE80951}"/>
              </a:ext>
            </a:extLst>
          </p:cNvPr>
          <p:cNvSpPr txBox="1">
            <a:spLocks noChangeArrowheads="1"/>
          </p:cNvSpPr>
          <p:nvPr/>
        </p:nvSpPr>
        <p:spPr bwMode="gray">
          <a:xfrm>
            <a:off x="9210502" y="1847389"/>
            <a:ext cx="2508020" cy="3521565"/>
          </a:xfrm>
          <a:prstGeom prst="rect">
            <a:avLst/>
          </a:prstGeom>
          <a:solidFill>
            <a:schemeClr val="tx2"/>
          </a:solidFill>
          <a:ln w="9525">
            <a:noFill/>
            <a:miter lim="800000"/>
            <a:headEnd/>
            <a:tailEnd/>
          </a:ln>
          <a:effectLst/>
        </p:spPr>
        <p:txBody>
          <a:bodyPr lIns="72000" tIns="0" rIns="72000" bIns="0" anchor="ctr"/>
          <a:lstStyle/>
          <a:p>
            <a:r>
              <a:rPr lang="nn-NO" cap="all" dirty="0">
                <a:solidFill>
                  <a:schemeClr val="bg1"/>
                </a:solidFill>
              </a:rPr>
              <a:t>90% </a:t>
            </a:r>
          </a:p>
          <a:p>
            <a:endParaRPr lang="nn-NO" sz="1400" cap="all" dirty="0">
              <a:solidFill>
                <a:schemeClr val="bg1"/>
              </a:solidFill>
            </a:endParaRPr>
          </a:p>
          <a:p>
            <a:r>
              <a:rPr lang="nn-NO" sz="1400" cap="all" dirty="0">
                <a:solidFill>
                  <a:schemeClr val="bg1"/>
                </a:solidFill>
              </a:rPr>
              <a:t>Av sysselsetting i offentleg sektor knytt til kommunen</a:t>
            </a:r>
          </a:p>
          <a:p>
            <a:endParaRPr lang="nn-NO" sz="1400" cap="all" dirty="0">
              <a:solidFill>
                <a:schemeClr val="bg1"/>
              </a:solidFill>
            </a:endParaRPr>
          </a:p>
          <a:p>
            <a:r>
              <a:rPr lang="nn-NO" sz="1400" cap="all" dirty="0">
                <a:solidFill>
                  <a:schemeClr val="bg1"/>
                </a:solidFill>
              </a:rPr>
              <a:t>Sysselsetting fylke – skule og tannhelse</a:t>
            </a:r>
          </a:p>
          <a:p>
            <a:endParaRPr lang="nn-NO" sz="1400" cap="all" dirty="0">
              <a:solidFill>
                <a:schemeClr val="bg1"/>
              </a:solidFill>
            </a:endParaRPr>
          </a:p>
          <a:p>
            <a:r>
              <a:rPr lang="nn-NO" sz="1400" cap="all" dirty="0">
                <a:solidFill>
                  <a:schemeClr val="bg1"/>
                </a:solidFill>
              </a:rPr>
              <a:t>Sysselsetting stat – politi, nav, Helse</a:t>
            </a:r>
          </a:p>
        </p:txBody>
      </p:sp>
      <p:pic>
        <p:nvPicPr>
          <p:cNvPr id="4" name="Picture 3">
            <a:extLst>
              <a:ext uri="{FF2B5EF4-FFF2-40B4-BE49-F238E27FC236}">
                <a16:creationId xmlns:a16="http://schemas.microsoft.com/office/drawing/2014/main" id="{F2850CC7-97BF-4DC6-9936-935A66E2C1D1}"/>
              </a:ext>
            </a:extLst>
          </p:cNvPr>
          <p:cNvPicPr>
            <a:picLocks noChangeAspect="1"/>
          </p:cNvPicPr>
          <p:nvPr/>
        </p:nvPicPr>
        <p:blipFill>
          <a:blip r:embed="rId3"/>
          <a:stretch>
            <a:fillRect/>
          </a:stretch>
        </p:blipFill>
        <p:spPr>
          <a:xfrm>
            <a:off x="157392" y="1773467"/>
            <a:ext cx="8892791" cy="3848268"/>
          </a:xfrm>
          <a:prstGeom prst="rect">
            <a:avLst/>
          </a:prstGeom>
        </p:spPr>
      </p:pic>
    </p:spTree>
    <p:custDataLst>
      <p:tags r:id="rId1"/>
    </p:custDataLst>
    <p:extLst>
      <p:ext uri="{BB962C8B-B14F-4D97-AF65-F5344CB8AC3E}">
        <p14:creationId xmlns:p14="http://schemas.microsoft.com/office/powerpoint/2010/main" val="185827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p:nvPr>
        </p:nvSpPr>
        <p:spPr>
          <a:xfrm>
            <a:off x="1057012" y="332656"/>
            <a:ext cx="7774756" cy="756000"/>
          </a:xfrm>
        </p:spPr>
        <p:txBody>
          <a:bodyPr>
            <a:normAutofit/>
          </a:bodyPr>
          <a:lstStyle/>
          <a:p>
            <a:r>
              <a:rPr lang="nb-NO" dirty="0"/>
              <a:t>Formål og gjennomføring</a:t>
            </a:r>
            <a:br>
              <a:rPr lang="nb-NO" dirty="0"/>
            </a:br>
            <a:r>
              <a:rPr lang="nb-NO" sz="2000" dirty="0"/>
              <a:t>Formål</a:t>
            </a:r>
          </a:p>
        </p:txBody>
      </p:sp>
      <p:graphicFrame>
        <p:nvGraphicFramePr>
          <p:cNvPr id="2" name="Diagram 1"/>
          <p:cNvGraphicFramePr/>
          <p:nvPr/>
        </p:nvGraphicFramePr>
        <p:xfrm>
          <a:off x="3863752" y="1124744"/>
          <a:ext cx="5328592"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Sylinder 2"/>
          <p:cNvSpPr txBox="1"/>
          <p:nvPr/>
        </p:nvSpPr>
        <p:spPr>
          <a:xfrm>
            <a:off x="7104276" y="5877273"/>
            <a:ext cx="3150221" cy="246221"/>
          </a:xfrm>
          <a:prstGeom prst="rect">
            <a:avLst/>
          </a:prstGeom>
          <a:noFill/>
        </p:spPr>
        <p:txBody>
          <a:bodyPr wrap="none" rtlCol="0">
            <a:spAutoFit/>
          </a:bodyPr>
          <a:lstStyle/>
          <a:p>
            <a:pPr algn="l"/>
            <a:r>
              <a:rPr lang="nb-NO" sz="1000" dirty="0">
                <a:solidFill>
                  <a:srgbClr val="786860"/>
                </a:solidFill>
              </a:rPr>
              <a:t>Attraktivitetspyramide. Kilde: Telemarksforskning</a:t>
            </a:r>
          </a:p>
        </p:txBody>
      </p:sp>
      <p:sp>
        <p:nvSpPr>
          <p:cNvPr id="8" name="TekstSylinder 7"/>
          <p:cNvSpPr txBox="1"/>
          <p:nvPr/>
        </p:nvSpPr>
        <p:spPr>
          <a:xfrm>
            <a:off x="7104111" y="1628801"/>
            <a:ext cx="1997943" cy="461665"/>
          </a:xfrm>
          <a:prstGeom prst="rect">
            <a:avLst/>
          </a:prstGeom>
          <a:noFill/>
        </p:spPr>
        <p:txBody>
          <a:bodyPr wrap="square" rtlCol="0">
            <a:spAutoFit/>
          </a:bodyPr>
          <a:lstStyle/>
          <a:p>
            <a:pPr algn="l"/>
            <a:r>
              <a:rPr lang="nn-NO" sz="1200" dirty="0">
                <a:solidFill>
                  <a:srgbClr val="786860"/>
                </a:solidFill>
              </a:rPr>
              <a:t>Kor attraktiv er ein som bustad?</a:t>
            </a:r>
          </a:p>
        </p:txBody>
      </p:sp>
      <p:sp>
        <p:nvSpPr>
          <p:cNvPr id="9" name="TekstSylinder 8"/>
          <p:cNvSpPr txBox="1"/>
          <p:nvPr/>
        </p:nvSpPr>
        <p:spPr>
          <a:xfrm>
            <a:off x="1619075" y="4568105"/>
            <a:ext cx="2316685" cy="461665"/>
          </a:xfrm>
          <a:prstGeom prst="rect">
            <a:avLst/>
          </a:prstGeom>
          <a:noFill/>
        </p:spPr>
        <p:txBody>
          <a:bodyPr wrap="square" rtlCol="0">
            <a:spAutoFit/>
          </a:bodyPr>
          <a:lstStyle/>
          <a:p>
            <a:pPr algn="l"/>
            <a:r>
              <a:rPr lang="nn-NO" sz="1200" dirty="0">
                <a:solidFill>
                  <a:srgbClr val="786860"/>
                </a:solidFill>
              </a:rPr>
              <a:t>Kor attraktiv er ein som arbeidsstad/etablering?</a:t>
            </a:r>
          </a:p>
        </p:txBody>
      </p:sp>
      <p:sp>
        <p:nvSpPr>
          <p:cNvPr id="10" name="TekstSylinder 9"/>
          <p:cNvSpPr txBox="1"/>
          <p:nvPr/>
        </p:nvSpPr>
        <p:spPr>
          <a:xfrm>
            <a:off x="8760296" y="4509121"/>
            <a:ext cx="1872208" cy="461665"/>
          </a:xfrm>
          <a:prstGeom prst="rect">
            <a:avLst/>
          </a:prstGeom>
          <a:noFill/>
        </p:spPr>
        <p:txBody>
          <a:bodyPr wrap="square" rtlCol="0">
            <a:spAutoFit/>
          </a:bodyPr>
          <a:lstStyle/>
          <a:p>
            <a:pPr algn="l"/>
            <a:r>
              <a:rPr lang="nn-NO" sz="1200" dirty="0">
                <a:solidFill>
                  <a:srgbClr val="786860"/>
                </a:solidFill>
              </a:rPr>
              <a:t>Kor attraktiv er ein som besøksstad?</a:t>
            </a:r>
          </a:p>
        </p:txBody>
      </p:sp>
      <p:sp>
        <p:nvSpPr>
          <p:cNvPr id="11" name="TekstSylinder 10"/>
          <p:cNvSpPr txBox="1"/>
          <p:nvPr/>
        </p:nvSpPr>
        <p:spPr>
          <a:xfrm>
            <a:off x="989903" y="1521366"/>
            <a:ext cx="3377905" cy="1938992"/>
          </a:xfrm>
          <a:prstGeom prst="rect">
            <a:avLst/>
          </a:prstGeom>
          <a:noFill/>
          <a:ln>
            <a:solidFill>
              <a:schemeClr val="bg1"/>
            </a:solidFill>
          </a:ln>
        </p:spPr>
        <p:txBody>
          <a:bodyPr wrap="square" rtlCol="0">
            <a:spAutoFit/>
          </a:bodyPr>
          <a:lstStyle/>
          <a:p>
            <a:pPr algn="l"/>
            <a:r>
              <a:rPr lang="nn-NO" sz="1200" b="1" dirty="0">
                <a:solidFill>
                  <a:srgbClr val="786860"/>
                </a:solidFill>
              </a:rPr>
              <a:t>Utvikling i samfunnet som faktor av fleire faktorar for attraktivitet:</a:t>
            </a:r>
          </a:p>
          <a:p>
            <a:pPr algn="l">
              <a:buFontTx/>
              <a:buChar char="-"/>
            </a:pPr>
            <a:r>
              <a:rPr lang="nn-NO" sz="1200" dirty="0">
                <a:solidFill>
                  <a:srgbClr val="786860"/>
                </a:solidFill>
              </a:rPr>
              <a:t> Kva utviklingstrekk og trendar ser ein</a:t>
            </a:r>
          </a:p>
          <a:p>
            <a:pPr algn="l">
              <a:buFontTx/>
              <a:buChar char="-"/>
            </a:pPr>
            <a:r>
              <a:rPr lang="nn-NO" sz="1200" dirty="0">
                <a:solidFill>
                  <a:srgbClr val="786860"/>
                </a:solidFill>
              </a:rPr>
              <a:t> Kva utfordringar står ein over</a:t>
            </a:r>
          </a:p>
          <a:p>
            <a:pPr algn="l">
              <a:buFontTx/>
              <a:buChar char="-"/>
            </a:pPr>
            <a:r>
              <a:rPr lang="nn-NO" sz="1200" dirty="0">
                <a:solidFill>
                  <a:srgbClr val="786860"/>
                </a:solidFill>
              </a:rPr>
              <a:t> kva styrkar og moglegheiter ligg der</a:t>
            </a:r>
          </a:p>
          <a:p>
            <a:pPr algn="l">
              <a:buFontTx/>
              <a:buChar char="-"/>
            </a:pPr>
            <a:endParaRPr lang="nn-NO" sz="1200" dirty="0">
              <a:solidFill>
                <a:srgbClr val="786860"/>
              </a:solidFill>
            </a:endParaRPr>
          </a:p>
          <a:p>
            <a:pPr algn="l">
              <a:buFontTx/>
              <a:buChar char="-"/>
            </a:pPr>
            <a:endParaRPr lang="nn-NO" sz="1200" dirty="0">
              <a:solidFill>
                <a:srgbClr val="786860"/>
              </a:solidFill>
            </a:endParaRPr>
          </a:p>
          <a:p>
            <a:r>
              <a:rPr lang="nn-NO" sz="1200" b="1" i="1" dirty="0">
                <a:solidFill>
                  <a:srgbClr val="786860"/>
                </a:solidFill>
              </a:rPr>
              <a:t>Grunnlag for strategiske val</a:t>
            </a:r>
          </a:p>
          <a:p>
            <a:r>
              <a:rPr lang="nn-NO" sz="1200" b="1" i="1" dirty="0">
                <a:solidFill>
                  <a:srgbClr val="786860"/>
                </a:solidFill>
              </a:rPr>
              <a:t>og planer</a:t>
            </a:r>
          </a:p>
          <a:p>
            <a:pPr algn="l">
              <a:buFontTx/>
              <a:buChar char="-"/>
            </a:pPr>
            <a:endParaRPr lang="nn-NO" sz="1200" dirty="0">
              <a:solidFill>
                <a:srgbClr val="786860"/>
              </a:solidFill>
            </a:endParaRPr>
          </a:p>
        </p:txBody>
      </p:sp>
      <p:cxnSp>
        <p:nvCxnSpPr>
          <p:cNvPr id="13" name="Rett pil 12"/>
          <p:cNvCxnSpPr/>
          <p:nvPr/>
        </p:nvCxnSpPr>
        <p:spPr bwMode="auto">
          <a:xfrm flipH="1" flipV="1">
            <a:off x="4511824" y="2780928"/>
            <a:ext cx="1224136" cy="936104"/>
          </a:xfrm>
          <a:prstGeom prst="straightConnector1">
            <a:avLst/>
          </a:prstGeom>
          <a:solidFill>
            <a:schemeClr val="accent1"/>
          </a:solidFill>
          <a:ln w="25400" cap="flat" cmpd="sng" algn="ctr">
            <a:solidFill>
              <a:srgbClr val="9D8D85"/>
            </a:solidFill>
            <a:prstDash val="solid"/>
            <a:round/>
            <a:headEnd type="none" w="med" len="med"/>
            <a:tailEnd type="arrow"/>
          </a:ln>
          <a:effectLst/>
        </p:spPr>
      </p:cxnSp>
      <p:cxnSp>
        <p:nvCxnSpPr>
          <p:cNvPr id="16" name="Rett pil 15"/>
          <p:cNvCxnSpPr/>
          <p:nvPr/>
        </p:nvCxnSpPr>
        <p:spPr bwMode="auto">
          <a:xfrm flipH="1" flipV="1">
            <a:off x="6960096" y="4509120"/>
            <a:ext cx="504056" cy="216024"/>
          </a:xfrm>
          <a:prstGeom prst="straightConnector1">
            <a:avLst/>
          </a:prstGeom>
          <a:solidFill>
            <a:schemeClr val="accent1"/>
          </a:solidFill>
          <a:ln w="25400" cap="flat" cmpd="sng" algn="ctr">
            <a:solidFill>
              <a:srgbClr val="9D8D85"/>
            </a:solidFill>
            <a:prstDash val="solid"/>
            <a:round/>
            <a:headEnd type="none" w="med" len="med"/>
            <a:tailEnd type="arrow"/>
          </a:ln>
          <a:effectLst/>
        </p:spPr>
      </p:cxnSp>
      <p:cxnSp>
        <p:nvCxnSpPr>
          <p:cNvPr id="17" name="Rett pil 16"/>
          <p:cNvCxnSpPr/>
          <p:nvPr/>
        </p:nvCxnSpPr>
        <p:spPr bwMode="auto">
          <a:xfrm flipV="1">
            <a:off x="5735960" y="4437112"/>
            <a:ext cx="432048" cy="432048"/>
          </a:xfrm>
          <a:prstGeom prst="straightConnector1">
            <a:avLst/>
          </a:prstGeom>
          <a:solidFill>
            <a:schemeClr val="accent1"/>
          </a:solidFill>
          <a:ln w="25400" cap="flat" cmpd="sng" algn="ctr">
            <a:solidFill>
              <a:srgbClr val="9D8D85"/>
            </a:solidFill>
            <a:prstDash val="solid"/>
            <a:round/>
            <a:headEnd type="none" w="med" len="med"/>
            <a:tailEnd type="arrow"/>
          </a:ln>
          <a:effectLst/>
        </p:spPr>
      </p:cxnSp>
      <p:cxnSp>
        <p:nvCxnSpPr>
          <p:cNvPr id="19" name="Rett pil 18"/>
          <p:cNvCxnSpPr/>
          <p:nvPr/>
        </p:nvCxnSpPr>
        <p:spPr bwMode="auto">
          <a:xfrm>
            <a:off x="6600056" y="3212976"/>
            <a:ext cx="0" cy="504056"/>
          </a:xfrm>
          <a:prstGeom prst="straightConnector1">
            <a:avLst/>
          </a:prstGeom>
          <a:solidFill>
            <a:schemeClr val="accent1"/>
          </a:solidFill>
          <a:ln w="25400" cap="flat" cmpd="sng" algn="ctr">
            <a:solidFill>
              <a:srgbClr val="9D8D85"/>
            </a:solidFill>
            <a:prstDash val="solid"/>
            <a:round/>
            <a:headEnd type="none" w="med" len="med"/>
            <a:tailEnd type="arrow"/>
          </a:ln>
          <a:effectLst/>
        </p:spPr>
      </p:cxnSp>
    </p:spTree>
    <p:extLst>
      <p:ext uri="{BB962C8B-B14F-4D97-AF65-F5344CB8AC3E}">
        <p14:creationId xmlns:p14="http://schemas.microsoft.com/office/powerpoint/2010/main" val="12349655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476A57-29FB-40E2-BA8E-2BA8180DE6F2}"/>
              </a:ext>
            </a:extLst>
          </p:cNvPr>
          <p:cNvPicPr>
            <a:picLocks noChangeAspect="1"/>
          </p:cNvPicPr>
          <p:nvPr/>
        </p:nvPicPr>
        <p:blipFill>
          <a:blip r:embed="rId3"/>
          <a:stretch>
            <a:fillRect/>
          </a:stretch>
        </p:blipFill>
        <p:spPr>
          <a:xfrm>
            <a:off x="2548373" y="1395487"/>
            <a:ext cx="9480102" cy="4584589"/>
          </a:xfrm>
          <a:prstGeom prst="rect">
            <a:avLst/>
          </a:prstGeom>
        </p:spPr>
      </p:pic>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957093" y="180940"/>
            <a:ext cx="11325600" cy="628362"/>
          </a:xfrm>
        </p:spPr>
        <p:txBody>
          <a:bodyPr>
            <a:normAutofit/>
          </a:bodyPr>
          <a:lstStyle/>
          <a:p>
            <a:r>
              <a:rPr lang="nb-NO" dirty="0"/>
              <a:t>Næringsstruktur Årdal kommune	</a:t>
            </a:r>
          </a:p>
        </p:txBody>
      </p:sp>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n-NO" dirty="0"/>
              <a:t>Sysselsetting etter alder, kjønn og bransje 2021</a:t>
            </a:r>
          </a:p>
        </p:txBody>
      </p:sp>
      <p:sp>
        <p:nvSpPr>
          <p:cNvPr id="9" name="Slide Number Placeholder 8"/>
          <p:cNvSpPr>
            <a:spLocks noGrp="1"/>
          </p:cNvSpPr>
          <p:nvPr>
            <p:ph type="sldNum" sz="quarter" idx="19"/>
          </p:nvPr>
        </p:nvSpPr>
        <p:spPr>
          <a:xfrm>
            <a:off x="1353600" y="6494702"/>
            <a:ext cx="424866" cy="216000"/>
          </a:xfrm>
        </p:spPr>
        <p:txBody>
          <a:bodyPr/>
          <a:lstStyle/>
          <a:p>
            <a:fld id="{9329B6BB-2231-443D-A106-476177BA91F4}" type="slidenum">
              <a:rPr lang="nb-NO" smtClean="0"/>
              <a:pPr/>
              <a:t>30</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9584470" y="6333119"/>
            <a:ext cx="490519"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050" b="0" i="1" u="none" strike="noStrike" kern="0" cap="none" spc="0" normalizeH="0" baseline="0" noProof="0" dirty="0">
                <a:ln>
                  <a:noFill/>
                </a:ln>
                <a:solidFill>
                  <a:schemeClr val="tx1"/>
                </a:solidFill>
                <a:effectLst/>
                <a:uLnTx/>
                <a:uFillTx/>
                <a:latin typeface="+mn-lt"/>
                <a:ea typeface="+mn-ea"/>
                <a:cs typeface="+mn-cs"/>
              </a:rPr>
              <a:t>Kilde SSB</a:t>
            </a:r>
          </a:p>
        </p:txBody>
      </p:sp>
      <p:sp>
        <p:nvSpPr>
          <p:cNvPr id="5" name="TekstSylinder 4">
            <a:extLst>
              <a:ext uri="{FF2B5EF4-FFF2-40B4-BE49-F238E27FC236}">
                <a16:creationId xmlns:a16="http://schemas.microsoft.com/office/drawing/2014/main" id="{32E67548-93D4-4E2D-8CC1-5C484354AF61}"/>
              </a:ext>
            </a:extLst>
          </p:cNvPr>
          <p:cNvSpPr txBox="1"/>
          <p:nvPr/>
        </p:nvSpPr>
        <p:spPr>
          <a:xfrm>
            <a:off x="390352" y="2598002"/>
            <a:ext cx="1926495" cy="1294489"/>
          </a:xfrm>
          <a:prstGeom prst="rect">
            <a:avLst/>
          </a:prstGeom>
          <a:solidFill>
            <a:schemeClr val="tx2"/>
          </a:solidFill>
          <a:ln w="9525">
            <a:noFill/>
            <a:miter lim="800000"/>
            <a:headEnd/>
            <a:tailEnd/>
          </a:ln>
          <a:effectLst/>
        </p:spPr>
        <p:txBody>
          <a:bodyPr lIns="72000" tIns="0" rIns="72000" bIns="0" anchor="ctr"/>
          <a:lstStyle>
            <a:defPPr>
              <a:defRPr lang="en-US"/>
            </a:defPPr>
            <a:lvl1pPr>
              <a:defRPr sz="1600" cap="all">
                <a:solidFill>
                  <a:schemeClr val="bg1"/>
                </a:solidFill>
              </a:defRPr>
            </a:lvl1pPr>
          </a:lstStyle>
          <a:p>
            <a:r>
              <a:rPr lang="nb-NO" sz="2000" b="1" u="sng" dirty="0"/>
              <a:t>totalt</a:t>
            </a:r>
            <a:r>
              <a:rPr lang="nb-NO" dirty="0"/>
              <a:t>:</a:t>
            </a:r>
          </a:p>
          <a:p>
            <a:endParaRPr lang="nb-NO" dirty="0"/>
          </a:p>
          <a:p>
            <a:r>
              <a:rPr lang="nb-NO" dirty="0"/>
              <a:t>623 sysselsette over 55 år</a:t>
            </a:r>
          </a:p>
        </p:txBody>
      </p:sp>
    </p:spTree>
    <p:custDataLst>
      <p:tags r:id="rId1"/>
    </p:custDataLst>
    <p:extLst>
      <p:ext uri="{BB962C8B-B14F-4D97-AF65-F5344CB8AC3E}">
        <p14:creationId xmlns:p14="http://schemas.microsoft.com/office/powerpoint/2010/main" val="3509554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3B4037-ED25-4521-8E83-13F20C2070F6}"/>
              </a:ext>
            </a:extLst>
          </p:cNvPr>
          <p:cNvPicPr>
            <a:picLocks noChangeAspect="1"/>
          </p:cNvPicPr>
          <p:nvPr/>
        </p:nvPicPr>
        <p:blipFill>
          <a:blip r:embed="rId3"/>
          <a:stretch>
            <a:fillRect/>
          </a:stretch>
        </p:blipFill>
        <p:spPr>
          <a:xfrm>
            <a:off x="2170557" y="1402229"/>
            <a:ext cx="9935288" cy="4817496"/>
          </a:xfrm>
          <a:prstGeom prst="rect">
            <a:avLst/>
          </a:prstGeom>
        </p:spPr>
      </p:pic>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957093" y="180940"/>
            <a:ext cx="11325600" cy="628362"/>
          </a:xfrm>
        </p:spPr>
        <p:txBody>
          <a:bodyPr>
            <a:normAutofit/>
          </a:bodyPr>
          <a:lstStyle/>
          <a:p>
            <a:r>
              <a:rPr lang="nb-NO" dirty="0"/>
              <a:t>Næringsstruktur Årdal kommune</a:t>
            </a:r>
          </a:p>
        </p:txBody>
      </p:sp>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n-NO" dirty="0"/>
              <a:t>Sysselsetting etter alder, kjønn og bransje 2021</a:t>
            </a:r>
          </a:p>
        </p:txBody>
      </p:sp>
      <p:sp>
        <p:nvSpPr>
          <p:cNvPr id="9" name="Slide Number Placeholder 8"/>
          <p:cNvSpPr>
            <a:spLocks noGrp="1"/>
          </p:cNvSpPr>
          <p:nvPr>
            <p:ph type="sldNum" sz="quarter" idx="19"/>
          </p:nvPr>
        </p:nvSpPr>
        <p:spPr>
          <a:xfrm>
            <a:off x="1353600" y="6494702"/>
            <a:ext cx="290642" cy="216000"/>
          </a:xfrm>
        </p:spPr>
        <p:txBody>
          <a:bodyPr/>
          <a:lstStyle/>
          <a:p>
            <a:fld id="{9329B6BB-2231-443D-A106-476177BA91F4}" type="slidenum">
              <a:rPr lang="nb-NO" smtClean="0"/>
              <a:pPr/>
              <a:t>31</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9584470" y="6333119"/>
            <a:ext cx="490519"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050" b="0" i="1" u="none" strike="noStrike" kern="0" cap="none" spc="0" normalizeH="0" baseline="0" noProof="0" dirty="0">
                <a:ln>
                  <a:noFill/>
                </a:ln>
                <a:solidFill>
                  <a:schemeClr val="tx1"/>
                </a:solidFill>
                <a:effectLst/>
                <a:uLnTx/>
                <a:uFillTx/>
                <a:latin typeface="+mn-lt"/>
                <a:ea typeface="+mn-ea"/>
                <a:cs typeface="+mn-cs"/>
              </a:rPr>
              <a:t>Kilde SSB</a:t>
            </a:r>
          </a:p>
        </p:txBody>
      </p:sp>
      <p:sp>
        <p:nvSpPr>
          <p:cNvPr id="5" name="TekstSylinder 4">
            <a:extLst>
              <a:ext uri="{FF2B5EF4-FFF2-40B4-BE49-F238E27FC236}">
                <a16:creationId xmlns:a16="http://schemas.microsoft.com/office/drawing/2014/main" id="{32E67548-93D4-4E2D-8CC1-5C484354AF61}"/>
              </a:ext>
            </a:extLst>
          </p:cNvPr>
          <p:cNvSpPr txBox="1"/>
          <p:nvPr/>
        </p:nvSpPr>
        <p:spPr>
          <a:xfrm>
            <a:off x="244062" y="2579119"/>
            <a:ext cx="1926495" cy="1294489"/>
          </a:xfrm>
          <a:prstGeom prst="rect">
            <a:avLst/>
          </a:prstGeom>
          <a:solidFill>
            <a:schemeClr val="tx2"/>
          </a:solidFill>
          <a:ln w="9525">
            <a:noFill/>
            <a:miter lim="800000"/>
            <a:headEnd/>
            <a:tailEnd/>
          </a:ln>
          <a:effectLst/>
        </p:spPr>
        <p:txBody>
          <a:bodyPr lIns="72000" tIns="0" rIns="72000" bIns="0" anchor="ctr"/>
          <a:lstStyle>
            <a:defPPr>
              <a:defRPr lang="en-US"/>
            </a:defPPr>
            <a:lvl1pPr>
              <a:defRPr sz="1600" cap="all">
                <a:solidFill>
                  <a:schemeClr val="bg1"/>
                </a:solidFill>
              </a:defRPr>
            </a:lvl1pPr>
          </a:lstStyle>
          <a:p>
            <a:r>
              <a:rPr lang="nb-NO" sz="2000" b="1" u="sng" dirty="0"/>
              <a:t>Menn</a:t>
            </a:r>
            <a:r>
              <a:rPr lang="nb-NO" dirty="0"/>
              <a:t>:</a:t>
            </a:r>
          </a:p>
          <a:p>
            <a:endParaRPr lang="nb-NO" dirty="0"/>
          </a:p>
          <a:p>
            <a:r>
              <a:rPr lang="nb-NO" dirty="0"/>
              <a:t>354 sysselsette over 55 år</a:t>
            </a:r>
          </a:p>
        </p:txBody>
      </p:sp>
    </p:spTree>
    <p:custDataLst>
      <p:tags r:id="rId1"/>
    </p:custDataLst>
    <p:extLst>
      <p:ext uri="{BB962C8B-B14F-4D97-AF65-F5344CB8AC3E}">
        <p14:creationId xmlns:p14="http://schemas.microsoft.com/office/powerpoint/2010/main" val="3681887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A6FC19-DA6E-40F6-BD53-F9F10AE6C3BE}"/>
              </a:ext>
            </a:extLst>
          </p:cNvPr>
          <p:cNvPicPr>
            <a:picLocks noChangeAspect="1"/>
          </p:cNvPicPr>
          <p:nvPr/>
        </p:nvPicPr>
        <p:blipFill>
          <a:blip r:embed="rId3"/>
          <a:stretch>
            <a:fillRect/>
          </a:stretch>
        </p:blipFill>
        <p:spPr>
          <a:xfrm>
            <a:off x="2074606" y="1387451"/>
            <a:ext cx="9939326" cy="4813263"/>
          </a:xfrm>
          <a:prstGeom prst="rect">
            <a:avLst/>
          </a:prstGeom>
        </p:spPr>
      </p:pic>
      <p:sp>
        <p:nvSpPr>
          <p:cNvPr id="2" name="Title 1">
            <a:extLst>
              <a:ext uri="{FF2B5EF4-FFF2-40B4-BE49-F238E27FC236}">
                <a16:creationId xmlns:a16="http://schemas.microsoft.com/office/drawing/2014/main" id="{D75164AF-33F1-4760-989A-6609C6B384B2}"/>
              </a:ext>
            </a:extLst>
          </p:cNvPr>
          <p:cNvSpPr>
            <a:spLocks noGrp="1"/>
          </p:cNvSpPr>
          <p:nvPr>
            <p:ph type="title"/>
          </p:nvPr>
        </p:nvSpPr>
        <p:spPr>
          <a:xfrm>
            <a:off x="957093" y="180940"/>
            <a:ext cx="11325600" cy="628362"/>
          </a:xfrm>
        </p:spPr>
        <p:txBody>
          <a:bodyPr>
            <a:normAutofit/>
          </a:bodyPr>
          <a:lstStyle/>
          <a:p>
            <a:r>
              <a:rPr lang="nb-NO" dirty="0"/>
              <a:t>Næringsstruktur Årdal kommune</a:t>
            </a:r>
          </a:p>
        </p:txBody>
      </p:sp>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n-NO" dirty="0"/>
              <a:t>Sysselsetting etter alder, kjønn og bransje 2021</a:t>
            </a:r>
          </a:p>
        </p:txBody>
      </p:sp>
      <p:sp>
        <p:nvSpPr>
          <p:cNvPr id="9" name="Slide Number Placeholder 8"/>
          <p:cNvSpPr>
            <a:spLocks noGrp="1"/>
          </p:cNvSpPr>
          <p:nvPr>
            <p:ph type="sldNum" sz="quarter" idx="19"/>
          </p:nvPr>
        </p:nvSpPr>
        <p:spPr>
          <a:xfrm>
            <a:off x="1353600" y="6494702"/>
            <a:ext cx="349365" cy="216000"/>
          </a:xfrm>
        </p:spPr>
        <p:txBody>
          <a:bodyPr/>
          <a:lstStyle/>
          <a:p>
            <a:fld id="{9329B6BB-2231-443D-A106-476177BA91F4}" type="slidenum">
              <a:rPr lang="nb-NO" smtClean="0"/>
              <a:pPr/>
              <a:t>32</a:t>
            </a:fld>
            <a:endParaRPr lang="nb-NO" dirty="0"/>
          </a:p>
        </p:txBody>
      </p:sp>
      <p:sp>
        <p:nvSpPr>
          <p:cNvPr id="5" name="TekstSylinder 4">
            <a:extLst>
              <a:ext uri="{FF2B5EF4-FFF2-40B4-BE49-F238E27FC236}">
                <a16:creationId xmlns:a16="http://schemas.microsoft.com/office/drawing/2014/main" id="{32E67548-93D4-4E2D-8CC1-5C484354AF61}"/>
              </a:ext>
            </a:extLst>
          </p:cNvPr>
          <p:cNvSpPr txBox="1"/>
          <p:nvPr/>
        </p:nvSpPr>
        <p:spPr>
          <a:xfrm>
            <a:off x="78529" y="2598002"/>
            <a:ext cx="1926495" cy="1294489"/>
          </a:xfrm>
          <a:prstGeom prst="rect">
            <a:avLst/>
          </a:prstGeom>
          <a:solidFill>
            <a:schemeClr val="tx2"/>
          </a:solidFill>
          <a:ln w="9525">
            <a:noFill/>
            <a:miter lim="800000"/>
            <a:headEnd/>
            <a:tailEnd/>
          </a:ln>
          <a:effectLst/>
        </p:spPr>
        <p:txBody>
          <a:bodyPr lIns="72000" tIns="0" rIns="72000" bIns="0" anchor="ctr"/>
          <a:lstStyle>
            <a:defPPr>
              <a:defRPr lang="en-US"/>
            </a:defPPr>
            <a:lvl1pPr>
              <a:defRPr sz="1600" cap="all">
                <a:solidFill>
                  <a:schemeClr val="bg1"/>
                </a:solidFill>
              </a:defRPr>
            </a:lvl1pPr>
          </a:lstStyle>
          <a:p>
            <a:r>
              <a:rPr lang="nb-NO" sz="2000" b="1" u="sng" dirty="0"/>
              <a:t>kvinner</a:t>
            </a:r>
            <a:r>
              <a:rPr lang="nb-NO" dirty="0"/>
              <a:t>:</a:t>
            </a:r>
          </a:p>
          <a:p>
            <a:endParaRPr lang="nb-NO" dirty="0"/>
          </a:p>
          <a:p>
            <a:r>
              <a:rPr lang="nb-NO" dirty="0"/>
              <a:t>269 sysselsette over 55 år</a:t>
            </a:r>
          </a:p>
        </p:txBody>
      </p:sp>
      <p:sp>
        <p:nvSpPr>
          <p:cNvPr id="10" name="TextBox 7">
            <a:extLst>
              <a:ext uri="{FF2B5EF4-FFF2-40B4-BE49-F238E27FC236}">
                <a16:creationId xmlns:a16="http://schemas.microsoft.com/office/drawing/2014/main" id="{0796C92E-DCF6-497C-B9EC-0E136FFEB4AB}"/>
              </a:ext>
            </a:extLst>
          </p:cNvPr>
          <p:cNvSpPr txBox="1"/>
          <p:nvPr/>
        </p:nvSpPr>
        <p:spPr>
          <a:xfrm>
            <a:off x="9584470" y="6333119"/>
            <a:ext cx="490519"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050" b="0" i="1" u="none" strike="noStrike" kern="0" cap="none" spc="0" normalizeH="0" baseline="0" noProof="0" dirty="0">
                <a:ln>
                  <a:noFill/>
                </a:ln>
                <a:solidFill>
                  <a:schemeClr val="tx1"/>
                </a:solidFill>
                <a:effectLst/>
                <a:uLnTx/>
                <a:uFillTx/>
                <a:latin typeface="+mn-lt"/>
                <a:ea typeface="+mn-ea"/>
                <a:cs typeface="+mn-cs"/>
              </a:rPr>
              <a:t>Kilde SSB</a:t>
            </a:r>
          </a:p>
        </p:txBody>
      </p:sp>
    </p:spTree>
    <p:custDataLst>
      <p:tags r:id="rId1"/>
    </p:custDataLst>
    <p:extLst>
      <p:ext uri="{BB962C8B-B14F-4D97-AF65-F5344CB8AC3E}">
        <p14:creationId xmlns:p14="http://schemas.microsoft.com/office/powerpoint/2010/main" val="3117349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6F5DA06-3373-43C9-85BA-13DF3219FDB1}"/>
              </a:ext>
            </a:extLst>
          </p:cNvPr>
          <p:cNvPicPr>
            <a:picLocks noGrp="1" noChangeAspect="1"/>
          </p:cNvPicPr>
          <p:nvPr>
            <p:ph type="pic" sz="quarter" idx="12"/>
          </p:nvPr>
        </p:nvPicPr>
        <p:blipFill>
          <a:blip r:embed="rId5"/>
          <a:srcRect t="1964" b="1964"/>
          <a:stretch>
            <a:fillRect/>
          </a:stretch>
        </p:blipFill>
        <p:spPr/>
      </p:pic>
      <p:sp>
        <p:nvSpPr>
          <p:cNvPr id="6" name="Text Placeholder 5">
            <a:extLst>
              <a:ext uri="{FF2B5EF4-FFF2-40B4-BE49-F238E27FC236}">
                <a16:creationId xmlns:a16="http://schemas.microsoft.com/office/drawing/2014/main" id="{E4403F70-F1A4-4BC0-80F0-5185B686CC2B}"/>
              </a:ext>
            </a:extLst>
          </p:cNvPr>
          <p:cNvSpPr>
            <a:spLocks noGrp="1"/>
          </p:cNvSpPr>
          <p:nvPr>
            <p:ph type="body" sz="quarter" idx="18"/>
          </p:nvPr>
        </p:nvSpPr>
        <p:spPr>
          <a:solidFill>
            <a:schemeClr val="accent6">
              <a:alpha val="60000"/>
            </a:schemeClr>
          </a:solidFill>
        </p:spPr>
        <p:txBody>
          <a:bodyPr/>
          <a:lstStyle/>
          <a:p>
            <a:endParaRPr lang="en-GB"/>
          </a:p>
        </p:txBody>
      </p:sp>
      <p:sp>
        <p:nvSpPr>
          <p:cNvPr id="17" name="Title 16">
            <a:extLst>
              <a:ext uri="{FF2B5EF4-FFF2-40B4-BE49-F238E27FC236}">
                <a16:creationId xmlns:a16="http://schemas.microsoft.com/office/drawing/2014/main" id="{0725C67A-763B-4E37-9DBA-A9C72C52155D}"/>
              </a:ext>
            </a:extLst>
          </p:cNvPr>
          <p:cNvSpPr>
            <a:spLocks noGrp="1"/>
          </p:cNvSpPr>
          <p:nvPr>
            <p:ph type="ctrTitle"/>
          </p:nvPr>
        </p:nvSpPr>
        <p:spPr/>
        <p:txBody>
          <a:bodyPr/>
          <a:lstStyle/>
          <a:p>
            <a:r>
              <a:rPr lang="en-GB" dirty="0" err="1"/>
              <a:t>Bedriftsanalyse</a:t>
            </a:r>
            <a:endParaRPr lang="en-GB" dirty="0"/>
          </a:p>
        </p:txBody>
      </p:sp>
      <p:sp>
        <p:nvSpPr>
          <p:cNvPr id="2" name="Subtitle 1">
            <a:extLst>
              <a:ext uri="{FF2B5EF4-FFF2-40B4-BE49-F238E27FC236}">
                <a16:creationId xmlns:a16="http://schemas.microsoft.com/office/drawing/2014/main" id="{584AD023-D558-45F7-A02C-F87A25DFA2B1}"/>
              </a:ext>
            </a:extLst>
          </p:cNvPr>
          <p:cNvSpPr>
            <a:spLocks noGrp="1"/>
          </p:cNvSpPr>
          <p:nvPr>
            <p:ph type="subTitle" idx="1"/>
          </p:nvPr>
        </p:nvSpPr>
        <p:spPr/>
        <p:txBody>
          <a:bodyPr/>
          <a:lstStyle/>
          <a:p>
            <a:endParaRPr lang="en-GB"/>
          </a:p>
        </p:txBody>
      </p:sp>
      <p:sp>
        <p:nvSpPr>
          <p:cNvPr id="15" name="Date Placeholder 14">
            <a:extLst>
              <a:ext uri="{FF2B5EF4-FFF2-40B4-BE49-F238E27FC236}">
                <a16:creationId xmlns:a16="http://schemas.microsoft.com/office/drawing/2014/main" id="{93338726-A9BB-4271-9904-01E84D470941}"/>
              </a:ext>
            </a:extLst>
          </p:cNvPr>
          <p:cNvSpPr>
            <a:spLocks noGrp="1"/>
          </p:cNvSpPr>
          <p:nvPr>
            <p:ph type="dt" sz="half" idx="10"/>
          </p:nvPr>
        </p:nvSpPr>
        <p:spPr/>
        <p:txBody>
          <a:bodyPr/>
          <a:lstStyle/>
          <a:p>
            <a:endParaRPr lang="en-GB" dirty="0"/>
          </a:p>
        </p:txBody>
      </p:sp>
      <p:sp>
        <p:nvSpPr>
          <p:cNvPr id="14" name="Footer Placeholder 13">
            <a:extLst>
              <a:ext uri="{FF2B5EF4-FFF2-40B4-BE49-F238E27FC236}">
                <a16:creationId xmlns:a16="http://schemas.microsoft.com/office/drawing/2014/main" id="{0D7A1CFE-CC0A-40B8-9CBB-9DF7C3FDF410}"/>
              </a:ext>
            </a:extLst>
          </p:cNvPr>
          <p:cNvSpPr>
            <a:spLocks noGrp="1"/>
          </p:cNvSpPr>
          <p:nvPr>
            <p:ph type="ftr" sz="quarter" idx="11"/>
          </p:nvPr>
        </p:nvSpPr>
        <p:spPr/>
        <p:txBody>
          <a:bodyPr/>
          <a:lstStyle/>
          <a:p>
            <a:endParaRPr lang="en-GB" dirty="0"/>
          </a:p>
        </p:txBody>
      </p:sp>
      <p:sp>
        <p:nvSpPr>
          <p:cNvPr id="16" name="Slide Number Placeholder 15">
            <a:extLst>
              <a:ext uri="{FF2B5EF4-FFF2-40B4-BE49-F238E27FC236}">
                <a16:creationId xmlns:a16="http://schemas.microsoft.com/office/drawing/2014/main" id="{113E4EF2-DF4B-457F-B914-EFD387B33477}"/>
              </a:ext>
            </a:extLst>
          </p:cNvPr>
          <p:cNvSpPr>
            <a:spLocks noGrp="1"/>
          </p:cNvSpPr>
          <p:nvPr>
            <p:ph type="sldNum" sz="quarter" idx="19"/>
          </p:nvPr>
        </p:nvSpPr>
        <p:spPr/>
        <p:txBody>
          <a:bodyPr/>
          <a:lstStyle/>
          <a:p>
            <a:fld id="{9329B6BB-2231-443D-A106-476177BA91F4}" type="slidenum">
              <a:rPr lang="en-GB"/>
              <a:pPr/>
              <a:t>33</a:t>
            </a:fld>
            <a:endParaRPr lang="en-GB" dirty="0"/>
          </a:p>
        </p:txBody>
      </p:sp>
      <p:sp>
        <p:nvSpPr>
          <p:cNvPr id="4" name="Text Placeholder 3">
            <a:extLst>
              <a:ext uri="{FF2B5EF4-FFF2-40B4-BE49-F238E27FC236}">
                <a16:creationId xmlns:a16="http://schemas.microsoft.com/office/drawing/2014/main" id="{0C589C6A-76D8-43B0-AF56-300F643B8835}"/>
              </a:ext>
            </a:extLst>
          </p:cNvPr>
          <p:cNvSpPr>
            <a:spLocks noGrp="1"/>
          </p:cNvSpPr>
          <p:nvPr>
            <p:ph type="body" sz="quarter" idx="15"/>
          </p:nvPr>
        </p:nvSpPr>
        <p:spPr/>
        <p:txBody>
          <a:bodyPr/>
          <a:lstStyle/>
          <a:p>
            <a:endParaRPr lang="en-GB"/>
          </a:p>
        </p:txBody>
      </p:sp>
      <p:sp>
        <p:nvSpPr>
          <p:cNvPr id="7" name="Text Placeholder 6">
            <a:extLst>
              <a:ext uri="{FF2B5EF4-FFF2-40B4-BE49-F238E27FC236}">
                <a16:creationId xmlns:a16="http://schemas.microsoft.com/office/drawing/2014/main" id="{D4C3A9DA-CA07-45D1-91F1-4FD6EF0684B3}"/>
              </a:ext>
            </a:extLst>
          </p:cNvPr>
          <p:cNvSpPr>
            <a:spLocks noGrp="1"/>
          </p:cNvSpPr>
          <p:nvPr>
            <p:ph type="body" sz="quarter" idx="20"/>
          </p:nvPr>
        </p:nvSpPr>
        <p:spPr/>
        <p:txBody>
          <a:bodyPr/>
          <a:lstStyle/>
          <a:p>
            <a:endParaRPr lang="en-GB"/>
          </a:p>
        </p:txBody>
      </p:sp>
      <p:sp>
        <p:nvSpPr>
          <p:cNvPr id="5" name="Text Placeholder 4">
            <a:extLst>
              <a:ext uri="{FF2B5EF4-FFF2-40B4-BE49-F238E27FC236}">
                <a16:creationId xmlns:a16="http://schemas.microsoft.com/office/drawing/2014/main" id="{B5B1C72D-976A-4783-811D-D714780DE806}"/>
              </a:ext>
            </a:extLst>
          </p:cNvPr>
          <p:cNvSpPr>
            <a:spLocks noGrp="1"/>
          </p:cNvSpPr>
          <p:nvPr>
            <p:ph type="body" sz="quarter" idx="16"/>
          </p:nvPr>
        </p:nvSpPr>
        <p:spPr/>
        <p:txBody>
          <a:bodyPr/>
          <a:lstStyle/>
          <a:p>
            <a:endParaRPr lang="en-GB"/>
          </a:p>
        </p:txBody>
      </p:sp>
    </p:spTree>
    <p:custDataLst>
      <p:custData r:id="rId1"/>
      <p:custData r:id="rId2"/>
    </p:custDataLst>
    <p:extLst>
      <p:ext uri="{BB962C8B-B14F-4D97-AF65-F5344CB8AC3E}">
        <p14:creationId xmlns:p14="http://schemas.microsoft.com/office/powerpoint/2010/main" val="3101498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5"/>
            <a:ext cx="11325600" cy="221599"/>
          </a:xfrm>
        </p:spPr>
        <p:txBody>
          <a:bodyPr/>
          <a:lstStyle/>
          <a:p>
            <a:r>
              <a:rPr lang="nb-NO" dirty="0"/>
              <a:t>Bedriftsanalyse – utvikling omsetning</a:t>
            </a:r>
          </a:p>
        </p:txBody>
      </p:sp>
      <p:sp>
        <p:nvSpPr>
          <p:cNvPr id="8" name="TextBox 7">
            <a:extLst>
              <a:ext uri="{FF2B5EF4-FFF2-40B4-BE49-F238E27FC236}">
                <a16:creationId xmlns:a16="http://schemas.microsoft.com/office/drawing/2014/main" id="{CB5762ED-007A-42AD-B0C8-2AA48A1A83E0}"/>
              </a:ext>
            </a:extLst>
          </p:cNvPr>
          <p:cNvSpPr txBox="1"/>
          <p:nvPr/>
        </p:nvSpPr>
        <p:spPr>
          <a:xfrm>
            <a:off x="8416487" y="6401748"/>
            <a:ext cx="2245808" cy="169277"/>
          </a:xfrm>
          <a:prstGeom prst="rect">
            <a:avLst/>
          </a:prstGeom>
          <a:noFill/>
        </p:spPr>
        <p:txBody>
          <a:bodyPr wrap="none" lIns="0" tIns="0" rIns="0" bIns="0" rtlCol="0">
            <a:spAutoFit/>
          </a:bodyPr>
          <a:lstStyle/>
          <a:p>
            <a:pPr defTabSz="1219170" fontAlgn="base">
              <a:spcBef>
                <a:spcPct val="0"/>
              </a:spcBef>
              <a:spcAft>
                <a:spcPct val="0"/>
              </a:spcAft>
            </a:pPr>
            <a:r>
              <a:rPr lang="nb-NO" sz="1100" i="1" kern="0" dirty="0"/>
              <a:t>Statistikk næringsliv, kilde </a:t>
            </a:r>
            <a:r>
              <a:rPr lang="nb-NO" sz="1100" i="1" kern="0" dirty="0" err="1"/>
              <a:t>Bisnode</a:t>
            </a:r>
            <a:endParaRPr lang="nb-NO" sz="1100" i="1" kern="0" dirty="0"/>
          </a:p>
        </p:txBody>
      </p:sp>
      <p:sp>
        <p:nvSpPr>
          <p:cNvPr id="10" name="Text Box 22">
            <a:extLst>
              <a:ext uri="{FF2B5EF4-FFF2-40B4-BE49-F238E27FC236}">
                <a16:creationId xmlns:a16="http://schemas.microsoft.com/office/drawing/2014/main" id="{A149F5E8-912D-4F31-879C-ECBB7AD2AF34}"/>
              </a:ext>
            </a:extLst>
          </p:cNvPr>
          <p:cNvSpPr txBox="1">
            <a:spLocks noChangeArrowheads="1"/>
          </p:cNvSpPr>
          <p:nvPr/>
        </p:nvSpPr>
        <p:spPr bwMode="gray">
          <a:xfrm>
            <a:off x="2502131" y="6159731"/>
            <a:ext cx="5226051" cy="612367"/>
          </a:xfrm>
          <a:prstGeom prst="rect">
            <a:avLst/>
          </a:prstGeom>
          <a:solidFill>
            <a:schemeClr val="bg1">
              <a:lumMod val="95000"/>
            </a:schemeClr>
          </a:solidFill>
          <a:ln w="9525">
            <a:noFill/>
            <a:miter lim="800000"/>
            <a:headEnd/>
            <a:tailEnd/>
          </a:ln>
          <a:effectLst/>
        </p:spPr>
        <p:txBody>
          <a:bodyPr lIns="96000" tIns="0" rIns="96000" bIns="0" anchor="ctr"/>
          <a:lstStyle/>
          <a:p>
            <a:pPr algn="ctr"/>
            <a:r>
              <a:rPr lang="nn-NO" sz="1333" dirty="0">
                <a:solidFill>
                  <a:schemeClr val="bg1">
                    <a:lumMod val="50000"/>
                  </a:schemeClr>
                </a:solidFill>
              </a:rPr>
              <a:t>Analysen inneheld berre selskap med hovudkontor i Årdal, ikkje avdelingar av større selskap utan offentlege data i Br.reg</a:t>
            </a:r>
          </a:p>
        </p:txBody>
      </p:sp>
      <p:sp>
        <p:nvSpPr>
          <p:cNvPr id="11" name="Rektangel 10">
            <a:extLst>
              <a:ext uri="{FF2B5EF4-FFF2-40B4-BE49-F238E27FC236}">
                <a16:creationId xmlns:a16="http://schemas.microsoft.com/office/drawing/2014/main" id="{89B5A39D-7C2E-46CF-9BD7-8996A0C5BCE5}"/>
              </a:ext>
            </a:extLst>
          </p:cNvPr>
          <p:cNvSpPr/>
          <p:nvPr/>
        </p:nvSpPr>
        <p:spPr>
          <a:xfrm>
            <a:off x="9635985" y="2660915"/>
            <a:ext cx="2440889" cy="2519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600" b="1" dirty="0">
                <a:solidFill>
                  <a:schemeClr val="bg1">
                    <a:lumMod val="50000"/>
                  </a:schemeClr>
                </a:solidFill>
              </a:rPr>
              <a:t>2021</a:t>
            </a:r>
          </a:p>
          <a:p>
            <a:pPr algn="ctr"/>
            <a:endParaRPr lang="nb-NO" sz="1600" b="1" dirty="0">
              <a:solidFill>
                <a:schemeClr val="bg1">
                  <a:lumMod val="50000"/>
                </a:schemeClr>
              </a:solidFill>
            </a:endParaRPr>
          </a:p>
          <a:p>
            <a:pPr algn="ctr"/>
            <a:r>
              <a:rPr lang="nb-NO" sz="1400" b="1" dirty="0">
                <a:solidFill>
                  <a:schemeClr val="bg1">
                    <a:lumMod val="50000"/>
                  </a:schemeClr>
                </a:solidFill>
              </a:rPr>
              <a:t>1,5 Mrd.</a:t>
            </a:r>
          </a:p>
          <a:p>
            <a:pPr algn="ctr"/>
            <a:r>
              <a:rPr lang="nb-NO" sz="1400" b="1" dirty="0">
                <a:solidFill>
                  <a:schemeClr val="bg1">
                    <a:lumMod val="50000"/>
                  </a:schemeClr>
                </a:solidFill>
              </a:rPr>
              <a:t>Omsetning</a:t>
            </a:r>
          </a:p>
          <a:p>
            <a:pPr algn="ctr"/>
            <a:endParaRPr lang="nb-NO" sz="1400" b="1" dirty="0">
              <a:solidFill>
                <a:schemeClr val="bg1">
                  <a:lumMod val="50000"/>
                </a:schemeClr>
              </a:solidFill>
            </a:endParaRPr>
          </a:p>
          <a:p>
            <a:pPr algn="ctr"/>
            <a:r>
              <a:rPr lang="nb-NO" sz="1400" b="1" dirty="0">
                <a:solidFill>
                  <a:schemeClr val="bg1">
                    <a:lumMod val="50000"/>
                  </a:schemeClr>
                </a:solidFill>
              </a:rPr>
              <a:t>Utflating i 2020 knyttet til Covid-19</a:t>
            </a:r>
          </a:p>
          <a:p>
            <a:pPr algn="ctr"/>
            <a:endParaRPr lang="nb-NO" sz="1400" b="1" dirty="0">
              <a:solidFill>
                <a:schemeClr val="bg1">
                  <a:lumMod val="50000"/>
                </a:schemeClr>
              </a:solidFill>
            </a:endParaRPr>
          </a:p>
          <a:p>
            <a:pPr algn="ctr"/>
            <a:r>
              <a:rPr lang="nb-NO" sz="1400" b="1" dirty="0">
                <a:solidFill>
                  <a:schemeClr val="bg1">
                    <a:lumMod val="50000"/>
                  </a:schemeClr>
                </a:solidFill>
              </a:rPr>
              <a:t> 46% vekst siden 2016</a:t>
            </a:r>
          </a:p>
        </p:txBody>
      </p:sp>
      <p:sp>
        <p:nvSpPr>
          <p:cNvPr id="12" name="Title 1">
            <a:extLst>
              <a:ext uri="{FF2B5EF4-FFF2-40B4-BE49-F238E27FC236}">
                <a16:creationId xmlns:a16="http://schemas.microsoft.com/office/drawing/2014/main" id="{8E6C62D6-4F4F-495E-8AAA-0A71C69EDF8F}"/>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pic>
        <p:nvPicPr>
          <p:cNvPr id="4" name="Bilde 3">
            <a:extLst>
              <a:ext uri="{FF2B5EF4-FFF2-40B4-BE49-F238E27FC236}">
                <a16:creationId xmlns:a16="http://schemas.microsoft.com/office/drawing/2014/main" id="{AB0EE1DA-8FB9-496F-9AA6-B7ACAF218456}"/>
              </a:ext>
            </a:extLst>
          </p:cNvPr>
          <p:cNvPicPr>
            <a:picLocks noChangeAspect="1"/>
          </p:cNvPicPr>
          <p:nvPr/>
        </p:nvPicPr>
        <p:blipFill>
          <a:blip r:embed="rId3"/>
          <a:stretch>
            <a:fillRect/>
          </a:stretch>
        </p:blipFill>
        <p:spPr>
          <a:xfrm>
            <a:off x="115127" y="1996040"/>
            <a:ext cx="9369696" cy="3639650"/>
          </a:xfrm>
          <a:prstGeom prst="rect">
            <a:avLst/>
          </a:prstGeom>
        </p:spPr>
      </p:pic>
    </p:spTree>
    <p:custDataLst>
      <p:tags r:id="rId1"/>
    </p:custDataLst>
    <p:extLst>
      <p:ext uri="{BB962C8B-B14F-4D97-AF65-F5344CB8AC3E}">
        <p14:creationId xmlns:p14="http://schemas.microsoft.com/office/powerpoint/2010/main" val="122364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232065-3068-4A06-B898-07044205E508}"/>
              </a:ext>
            </a:extLst>
          </p:cNvPr>
          <p:cNvPicPr>
            <a:picLocks noChangeAspect="1"/>
          </p:cNvPicPr>
          <p:nvPr/>
        </p:nvPicPr>
        <p:blipFill>
          <a:blip r:embed="rId3"/>
          <a:stretch>
            <a:fillRect/>
          </a:stretch>
        </p:blipFill>
        <p:spPr>
          <a:xfrm>
            <a:off x="511756" y="1523515"/>
            <a:ext cx="9260627" cy="4456562"/>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Bedriftsanalyse – resultatutvikling/lønnsomhet</a:t>
            </a:r>
          </a:p>
        </p:txBody>
      </p:sp>
      <p:sp>
        <p:nvSpPr>
          <p:cNvPr id="9" name="Slide Number Placeholder 8"/>
          <p:cNvSpPr>
            <a:spLocks noGrp="1"/>
          </p:cNvSpPr>
          <p:nvPr>
            <p:ph type="sldNum" sz="quarter" idx="19"/>
          </p:nvPr>
        </p:nvSpPr>
        <p:spPr/>
        <p:txBody>
          <a:bodyPr/>
          <a:lstStyle/>
          <a:p>
            <a:fld id="{9329B6BB-2231-443D-A106-476177BA91F4}" type="slidenum">
              <a:rPr lang="nb-NO" smtClean="0"/>
              <a:pPr/>
              <a:t>35</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431021" y="6333119"/>
            <a:ext cx="2143215"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Statistikk næringsliv</a:t>
            </a:r>
            <a:r>
              <a:rPr kumimoji="0" lang="nb-NO" sz="1050" b="0" i="1" u="none" strike="noStrike" kern="0" cap="none" spc="0" normalizeH="0" baseline="0" noProof="0" dirty="0">
                <a:ln>
                  <a:noFill/>
                </a:ln>
                <a:solidFill>
                  <a:schemeClr val="tx1"/>
                </a:solidFill>
                <a:effectLst/>
                <a:uLnTx/>
                <a:uFillTx/>
                <a:latin typeface="+mn-lt"/>
                <a:ea typeface="+mn-ea"/>
                <a:cs typeface="+mn-cs"/>
              </a:rPr>
              <a:t>, kilde </a:t>
            </a:r>
            <a:r>
              <a:rPr lang="nb-NO" sz="1050" i="1" kern="0" dirty="0" err="1"/>
              <a:t>Bisnode</a:t>
            </a:r>
            <a:endParaRPr kumimoji="0" lang="nb-NO" sz="1050" b="0" i="1" u="none" strike="noStrike" kern="0" cap="none" spc="0" normalizeH="0" baseline="0" noProof="0" dirty="0">
              <a:ln>
                <a:noFill/>
              </a:ln>
              <a:solidFill>
                <a:schemeClr val="tx1"/>
              </a:solidFill>
              <a:effectLst/>
              <a:uLnTx/>
              <a:uFillTx/>
              <a:latin typeface="+mn-lt"/>
              <a:ea typeface="+mn-ea"/>
              <a:cs typeface="+mn-cs"/>
            </a:endParaRPr>
          </a:p>
        </p:txBody>
      </p:sp>
      <p:sp>
        <p:nvSpPr>
          <p:cNvPr id="10" name="Text Box 22">
            <a:extLst>
              <a:ext uri="{FF2B5EF4-FFF2-40B4-BE49-F238E27FC236}">
                <a16:creationId xmlns:a16="http://schemas.microsoft.com/office/drawing/2014/main" id="{541F1080-DCD2-4BB4-9B7F-442EC2EBC243}"/>
              </a:ext>
            </a:extLst>
          </p:cNvPr>
          <p:cNvSpPr txBox="1">
            <a:spLocks noChangeArrowheads="1"/>
          </p:cNvSpPr>
          <p:nvPr/>
        </p:nvSpPr>
        <p:spPr bwMode="gray">
          <a:xfrm>
            <a:off x="2894202" y="6312854"/>
            <a:ext cx="4412609" cy="363696"/>
          </a:xfrm>
          <a:prstGeom prst="rect">
            <a:avLst/>
          </a:prstGeom>
          <a:solidFill>
            <a:schemeClr val="bg2"/>
          </a:solidFill>
          <a:ln w="9525">
            <a:noFill/>
            <a:miter lim="800000"/>
            <a:headEnd/>
            <a:tailEnd/>
          </a:ln>
          <a:effectLst/>
        </p:spPr>
        <p:txBody>
          <a:bodyPr lIns="72000" tIns="0" rIns="72000" bIns="0" anchor="ctr"/>
          <a:lstStyle/>
          <a:p>
            <a:pPr algn="ctr"/>
            <a:r>
              <a:rPr lang="nn-NO" sz="1100" dirty="0"/>
              <a:t>Analysen inneheld berre selskap med hovudkontor i Årdal, ikkje avdelingar av større selskap utan offentlege data i Br.reg</a:t>
            </a:r>
          </a:p>
        </p:txBody>
      </p:sp>
      <p:sp>
        <p:nvSpPr>
          <p:cNvPr id="11" name="Rektangel 10">
            <a:extLst>
              <a:ext uri="{FF2B5EF4-FFF2-40B4-BE49-F238E27FC236}">
                <a16:creationId xmlns:a16="http://schemas.microsoft.com/office/drawing/2014/main" id="{F5C8460C-F525-40A8-B16D-93B80C7201A0}"/>
              </a:ext>
            </a:extLst>
          </p:cNvPr>
          <p:cNvSpPr/>
          <p:nvPr/>
        </p:nvSpPr>
        <p:spPr>
          <a:xfrm>
            <a:off x="9635985" y="2660915"/>
            <a:ext cx="2440889" cy="2519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800" b="1" dirty="0">
                <a:solidFill>
                  <a:schemeClr val="bg1">
                    <a:lumMod val="50000"/>
                  </a:schemeClr>
                </a:solidFill>
              </a:rPr>
              <a:t>2021</a:t>
            </a:r>
          </a:p>
          <a:p>
            <a:pPr algn="ctr"/>
            <a:endParaRPr lang="nb-NO" sz="1600" b="1" dirty="0">
              <a:solidFill>
                <a:schemeClr val="bg1">
                  <a:lumMod val="50000"/>
                </a:schemeClr>
              </a:solidFill>
            </a:endParaRPr>
          </a:p>
          <a:p>
            <a:pPr algn="ctr"/>
            <a:r>
              <a:rPr lang="nb-NO" sz="1600" b="1" dirty="0">
                <a:solidFill>
                  <a:schemeClr val="bg1">
                    <a:lumMod val="50000"/>
                  </a:schemeClr>
                </a:solidFill>
              </a:rPr>
              <a:t>123 Mill.</a:t>
            </a:r>
          </a:p>
          <a:p>
            <a:pPr algn="ctr"/>
            <a:r>
              <a:rPr lang="nb-NO" sz="1600" b="1" dirty="0">
                <a:solidFill>
                  <a:schemeClr val="bg1">
                    <a:lumMod val="50000"/>
                  </a:schemeClr>
                </a:solidFill>
              </a:rPr>
              <a:t>resultat</a:t>
            </a:r>
          </a:p>
          <a:p>
            <a:pPr algn="ctr"/>
            <a:endParaRPr lang="nb-NO" sz="1600" b="1" dirty="0">
              <a:solidFill>
                <a:schemeClr val="bg1">
                  <a:lumMod val="50000"/>
                </a:schemeClr>
              </a:solidFill>
            </a:endParaRPr>
          </a:p>
          <a:p>
            <a:pPr algn="ctr"/>
            <a:r>
              <a:rPr lang="nb-NO" sz="1600" b="1" dirty="0">
                <a:solidFill>
                  <a:schemeClr val="bg1">
                    <a:lumMod val="50000"/>
                  </a:schemeClr>
                </a:solidFill>
              </a:rPr>
              <a:t>46% økning siste år</a:t>
            </a:r>
          </a:p>
        </p:txBody>
      </p:sp>
      <p:sp>
        <p:nvSpPr>
          <p:cNvPr id="12" name="Title 1">
            <a:extLst>
              <a:ext uri="{FF2B5EF4-FFF2-40B4-BE49-F238E27FC236}">
                <a16:creationId xmlns:a16="http://schemas.microsoft.com/office/drawing/2014/main" id="{DDCE75F7-A3E5-4F1D-80EC-5F13EE81B1CA}"/>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spTree>
    <p:custDataLst>
      <p:tags r:id="rId1"/>
    </p:custDataLst>
    <p:extLst>
      <p:ext uri="{BB962C8B-B14F-4D97-AF65-F5344CB8AC3E}">
        <p14:creationId xmlns:p14="http://schemas.microsoft.com/office/powerpoint/2010/main" val="2079505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75D547-1103-4D96-B708-73E3EA7CFBD0}"/>
              </a:ext>
            </a:extLst>
          </p:cNvPr>
          <p:cNvPicPr>
            <a:picLocks noChangeAspect="1"/>
          </p:cNvPicPr>
          <p:nvPr/>
        </p:nvPicPr>
        <p:blipFill>
          <a:blip r:embed="rId4"/>
          <a:stretch>
            <a:fillRect/>
          </a:stretch>
        </p:blipFill>
        <p:spPr>
          <a:xfrm>
            <a:off x="261224" y="1404298"/>
            <a:ext cx="8939511" cy="4443548"/>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Bedriftsanalyse - lønnsomhet</a:t>
            </a:r>
          </a:p>
        </p:txBody>
      </p:sp>
      <p:sp>
        <p:nvSpPr>
          <p:cNvPr id="9" name="Slide Number Placeholder 8"/>
          <p:cNvSpPr>
            <a:spLocks noGrp="1"/>
          </p:cNvSpPr>
          <p:nvPr>
            <p:ph type="sldNum" sz="quarter" idx="19"/>
          </p:nvPr>
        </p:nvSpPr>
        <p:spPr/>
        <p:txBody>
          <a:bodyPr/>
          <a:lstStyle/>
          <a:p>
            <a:fld id="{9329B6BB-2231-443D-A106-476177BA91F4}" type="slidenum">
              <a:rPr lang="nb-NO" smtClean="0"/>
              <a:pPr/>
              <a:t>36</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431021" y="6333119"/>
            <a:ext cx="2143215"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Statistikk næringsliv</a:t>
            </a:r>
            <a:r>
              <a:rPr kumimoji="0" lang="nb-NO" sz="1050" b="0" i="1" u="none" strike="noStrike" kern="0" cap="none" spc="0" normalizeH="0" baseline="0" noProof="0" dirty="0">
                <a:ln>
                  <a:noFill/>
                </a:ln>
                <a:solidFill>
                  <a:schemeClr val="tx1"/>
                </a:solidFill>
                <a:effectLst/>
                <a:uLnTx/>
                <a:uFillTx/>
                <a:latin typeface="+mn-lt"/>
                <a:ea typeface="+mn-ea"/>
                <a:cs typeface="+mn-cs"/>
              </a:rPr>
              <a:t>, kilde </a:t>
            </a:r>
            <a:r>
              <a:rPr lang="nb-NO" sz="1050" i="1" kern="0" dirty="0" err="1"/>
              <a:t>Bisnode</a:t>
            </a:r>
            <a:endParaRPr kumimoji="0" lang="nb-NO" sz="1050" b="0" i="1" u="none" strike="noStrike" kern="0" cap="none" spc="0" normalizeH="0" baseline="0" noProof="0" dirty="0">
              <a:ln>
                <a:noFill/>
              </a:ln>
              <a:solidFill>
                <a:schemeClr val="tx1"/>
              </a:solidFill>
              <a:effectLst/>
              <a:uLnTx/>
              <a:uFillTx/>
              <a:latin typeface="+mn-lt"/>
              <a:ea typeface="+mn-ea"/>
              <a:cs typeface="+mn-cs"/>
            </a:endParaRPr>
          </a:p>
        </p:txBody>
      </p:sp>
      <p:sp>
        <p:nvSpPr>
          <p:cNvPr id="11" name="Text Box 22">
            <a:extLst>
              <a:ext uri="{FF2B5EF4-FFF2-40B4-BE49-F238E27FC236}">
                <a16:creationId xmlns:a16="http://schemas.microsoft.com/office/drawing/2014/main" id="{CF0D73BB-B083-4514-B091-904E1C02E208}"/>
              </a:ext>
            </a:extLst>
          </p:cNvPr>
          <p:cNvSpPr txBox="1">
            <a:spLocks noChangeArrowheads="1"/>
          </p:cNvSpPr>
          <p:nvPr/>
        </p:nvSpPr>
        <p:spPr bwMode="gray">
          <a:xfrm>
            <a:off x="2894202" y="6312854"/>
            <a:ext cx="4412609" cy="363696"/>
          </a:xfrm>
          <a:prstGeom prst="rect">
            <a:avLst/>
          </a:prstGeom>
          <a:solidFill>
            <a:schemeClr val="bg2"/>
          </a:solidFill>
          <a:ln w="9525">
            <a:noFill/>
            <a:miter lim="800000"/>
            <a:headEnd/>
            <a:tailEnd/>
          </a:ln>
          <a:effectLst/>
        </p:spPr>
        <p:txBody>
          <a:bodyPr lIns="72000" tIns="0" rIns="72000" bIns="0" anchor="ctr"/>
          <a:lstStyle/>
          <a:p>
            <a:pPr algn="ctr"/>
            <a:r>
              <a:rPr lang="nn-NO" sz="1100" dirty="0"/>
              <a:t>Analysen inneheld berre selskap med hovudkontor i Årdal, ikkje avdelingar av større selskap utan offentlege data i Br.reg</a:t>
            </a:r>
          </a:p>
        </p:txBody>
      </p:sp>
      <p:cxnSp>
        <p:nvCxnSpPr>
          <p:cNvPr id="10" name="Rett linje 9">
            <a:extLst>
              <a:ext uri="{FF2B5EF4-FFF2-40B4-BE49-F238E27FC236}">
                <a16:creationId xmlns:a16="http://schemas.microsoft.com/office/drawing/2014/main" id="{33E640D6-C652-4FDA-A3C2-FD536CF52ED3}"/>
              </a:ext>
            </a:extLst>
          </p:cNvPr>
          <p:cNvCxnSpPr>
            <a:cxnSpLocks/>
          </p:cNvCxnSpPr>
          <p:nvPr/>
        </p:nvCxnSpPr>
        <p:spPr>
          <a:xfrm>
            <a:off x="528941" y="3706463"/>
            <a:ext cx="8509980"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21751742-B8D7-4772-B3C5-F043D3253C63}"/>
              </a:ext>
            </a:extLst>
          </p:cNvPr>
          <p:cNvCxnSpPr>
            <a:cxnSpLocks/>
          </p:cNvCxnSpPr>
          <p:nvPr/>
        </p:nvCxnSpPr>
        <p:spPr>
          <a:xfrm>
            <a:off x="520118" y="3082234"/>
            <a:ext cx="85276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B8E56CB6-B24F-40B5-8D81-07EE1DD55C79}"/>
              </a:ext>
            </a:extLst>
          </p:cNvPr>
          <p:cNvSpPr/>
          <p:nvPr/>
        </p:nvSpPr>
        <p:spPr>
          <a:xfrm>
            <a:off x="9371372" y="2518268"/>
            <a:ext cx="2440889" cy="2519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133" b="1" dirty="0">
                <a:solidFill>
                  <a:schemeClr val="bg1">
                    <a:lumMod val="50000"/>
                  </a:schemeClr>
                </a:solidFill>
              </a:rPr>
              <a:t>2021</a:t>
            </a:r>
          </a:p>
          <a:p>
            <a:pPr algn="ctr"/>
            <a:endParaRPr lang="nb-NO" sz="1867" b="1" dirty="0">
              <a:solidFill>
                <a:schemeClr val="bg1">
                  <a:lumMod val="50000"/>
                </a:schemeClr>
              </a:solidFill>
            </a:endParaRPr>
          </a:p>
          <a:p>
            <a:pPr algn="ctr"/>
            <a:r>
              <a:rPr lang="nb-NO" sz="1867" b="1" dirty="0">
                <a:solidFill>
                  <a:schemeClr val="bg1">
                    <a:lumMod val="50000"/>
                  </a:schemeClr>
                </a:solidFill>
              </a:rPr>
              <a:t>78% med positive resultat</a:t>
            </a:r>
          </a:p>
          <a:p>
            <a:pPr algn="ctr"/>
            <a:endParaRPr lang="nb-NO" sz="1867" b="1" dirty="0">
              <a:solidFill>
                <a:schemeClr val="bg1">
                  <a:lumMod val="50000"/>
                </a:schemeClr>
              </a:solidFill>
            </a:endParaRPr>
          </a:p>
          <a:p>
            <a:pPr algn="ctr"/>
            <a:r>
              <a:rPr lang="nb-NO" sz="1867" b="1" dirty="0">
                <a:solidFill>
                  <a:schemeClr val="bg1">
                    <a:lumMod val="50000"/>
                  </a:schemeClr>
                </a:solidFill>
              </a:rPr>
              <a:t>54% med resultatgrad over 5%</a:t>
            </a:r>
          </a:p>
        </p:txBody>
      </p:sp>
      <p:sp>
        <p:nvSpPr>
          <p:cNvPr id="13" name="Title 1">
            <a:extLst>
              <a:ext uri="{FF2B5EF4-FFF2-40B4-BE49-F238E27FC236}">
                <a16:creationId xmlns:a16="http://schemas.microsoft.com/office/drawing/2014/main" id="{3F31B32D-ABE4-4D84-86FE-FDE897D566DC}"/>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spTree>
    <p:custDataLst>
      <p:tags r:id="rId1"/>
    </p:custDataLst>
    <p:extLst>
      <p:ext uri="{BB962C8B-B14F-4D97-AF65-F5344CB8AC3E}">
        <p14:creationId xmlns:p14="http://schemas.microsoft.com/office/powerpoint/2010/main" val="2753747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6A2EE3-24C9-41F4-AC70-2DAF7D5EA951}"/>
              </a:ext>
            </a:extLst>
          </p:cNvPr>
          <p:cNvPicPr>
            <a:picLocks noChangeAspect="1"/>
          </p:cNvPicPr>
          <p:nvPr/>
        </p:nvPicPr>
        <p:blipFill>
          <a:blip r:embed="rId3"/>
          <a:stretch>
            <a:fillRect/>
          </a:stretch>
        </p:blipFill>
        <p:spPr>
          <a:xfrm>
            <a:off x="324567" y="1620590"/>
            <a:ext cx="11743607" cy="3343578"/>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Bedriftsanalyse</a:t>
            </a:r>
          </a:p>
        </p:txBody>
      </p:sp>
      <p:sp>
        <p:nvSpPr>
          <p:cNvPr id="9" name="Slide Number Placeholder 8"/>
          <p:cNvSpPr>
            <a:spLocks noGrp="1"/>
          </p:cNvSpPr>
          <p:nvPr>
            <p:ph type="sldNum" sz="quarter" idx="19"/>
          </p:nvPr>
        </p:nvSpPr>
        <p:spPr/>
        <p:txBody>
          <a:bodyPr/>
          <a:lstStyle/>
          <a:p>
            <a:fld id="{9329B6BB-2231-443D-A106-476177BA91F4}" type="slidenum">
              <a:rPr lang="nb-NO" smtClean="0"/>
              <a:pPr/>
              <a:t>37</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8431021" y="6333119"/>
            <a:ext cx="2143215"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Statistikk næringsliv</a:t>
            </a:r>
            <a:r>
              <a:rPr kumimoji="0" lang="nb-NO" sz="1050" b="0" i="1" u="none" strike="noStrike" kern="0" cap="none" spc="0" normalizeH="0" baseline="0" noProof="0" dirty="0">
                <a:ln>
                  <a:noFill/>
                </a:ln>
                <a:solidFill>
                  <a:schemeClr val="tx1"/>
                </a:solidFill>
                <a:effectLst/>
                <a:uLnTx/>
                <a:uFillTx/>
                <a:latin typeface="+mn-lt"/>
                <a:ea typeface="+mn-ea"/>
                <a:cs typeface="+mn-cs"/>
              </a:rPr>
              <a:t>, kilde </a:t>
            </a:r>
            <a:r>
              <a:rPr lang="nb-NO" sz="1050" i="1" kern="0" dirty="0" err="1"/>
              <a:t>Bisnode</a:t>
            </a:r>
            <a:endParaRPr kumimoji="0" lang="nb-NO" sz="1050" b="0" i="1" u="none" strike="noStrike" kern="0" cap="none" spc="0" normalizeH="0" baseline="0" noProof="0" dirty="0">
              <a:ln>
                <a:noFill/>
              </a:ln>
              <a:solidFill>
                <a:schemeClr val="tx1"/>
              </a:solidFill>
              <a:effectLst/>
              <a:uLnTx/>
              <a:uFillTx/>
              <a:latin typeface="+mn-lt"/>
              <a:ea typeface="+mn-ea"/>
              <a:cs typeface="+mn-cs"/>
            </a:endParaRPr>
          </a:p>
        </p:txBody>
      </p:sp>
      <p:sp>
        <p:nvSpPr>
          <p:cNvPr id="11" name="Text Box 22">
            <a:extLst>
              <a:ext uri="{FF2B5EF4-FFF2-40B4-BE49-F238E27FC236}">
                <a16:creationId xmlns:a16="http://schemas.microsoft.com/office/drawing/2014/main" id="{CF0D73BB-B083-4514-B091-904E1C02E208}"/>
              </a:ext>
            </a:extLst>
          </p:cNvPr>
          <p:cNvSpPr txBox="1">
            <a:spLocks noChangeArrowheads="1"/>
          </p:cNvSpPr>
          <p:nvPr/>
        </p:nvSpPr>
        <p:spPr bwMode="gray">
          <a:xfrm>
            <a:off x="2894202" y="6312854"/>
            <a:ext cx="4412609" cy="363696"/>
          </a:xfrm>
          <a:prstGeom prst="rect">
            <a:avLst/>
          </a:prstGeom>
          <a:solidFill>
            <a:schemeClr val="bg2"/>
          </a:solidFill>
          <a:ln w="9525">
            <a:noFill/>
            <a:miter lim="800000"/>
            <a:headEnd/>
            <a:tailEnd/>
          </a:ln>
          <a:effectLst/>
        </p:spPr>
        <p:txBody>
          <a:bodyPr lIns="72000" tIns="0" rIns="72000" bIns="0" anchor="ctr"/>
          <a:lstStyle/>
          <a:p>
            <a:pPr algn="ctr"/>
            <a:r>
              <a:rPr lang="nn-NO" sz="1100" dirty="0"/>
              <a:t>Analysen inneheld berre selskap med hovudkontor i Årdal, ikkje avdelingar av større selskap utan offentlege data i Br.reg</a:t>
            </a:r>
          </a:p>
        </p:txBody>
      </p:sp>
      <p:sp>
        <p:nvSpPr>
          <p:cNvPr id="10" name="Title 1">
            <a:extLst>
              <a:ext uri="{FF2B5EF4-FFF2-40B4-BE49-F238E27FC236}">
                <a16:creationId xmlns:a16="http://schemas.microsoft.com/office/drawing/2014/main" id="{48FA54DB-FC15-4088-9A9B-9E7722191418}"/>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spTree>
    <p:custDataLst>
      <p:tags r:id="rId1"/>
    </p:custDataLst>
    <p:extLst>
      <p:ext uri="{BB962C8B-B14F-4D97-AF65-F5344CB8AC3E}">
        <p14:creationId xmlns:p14="http://schemas.microsoft.com/office/powerpoint/2010/main" val="704017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3275DF-AC36-4E03-B0DC-B5DA0EE80708}"/>
              </a:ext>
            </a:extLst>
          </p:cNvPr>
          <p:cNvSpPr txBox="1"/>
          <p:nvPr/>
        </p:nvSpPr>
        <p:spPr>
          <a:xfrm>
            <a:off x="7897621" y="6341638"/>
            <a:ext cx="2800447"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Statistikk næringsliv</a:t>
            </a:r>
            <a:r>
              <a:rPr kumimoji="0" lang="nb-NO" sz="1050" b="0" i="1" u="none" strike="noStrike" kern="0" cap="none" spc="0" normalizeH="0" baseline="0" noProof="0" dirty="0">
                <a:ln>
                  <a:noFill/>
                </a:ln>
                <a:solidFill>
                  <a:schemeClr val="tx1"/>
                </a:solidFill>
                <a:effectLst/>
                <a:uLnTx/>
                <a:uFillTx/>
                <a:latin typeface="+mn-lt"/>
                <a:ea typeface="+mn-ea"/>
                <a:cs typeface="+mn-cs"/>
              </a:rPr>
              <a:t>, kilde </a:t>
            </a:r>
            <a:r>
              <a:rPr lang="nb-NO" sz="1050" i="1" kern="0" dirty="0"/>
              <a:t>Foretaksregisteret</a:t>
            </a:r>
            <a:endParaRPr kumimoji="0" lang="nb-NO" sz="1050" b="0" i="1" u="none" strike="noStrike" kern="0" cap="none" spc="0" normalizeH="0" baseline="0" noProof="0" dirty="0">
              <a:ln>
                <a:noFill/>
              </a:ln>
              <a:solidFill>
                <a:schemeClr val="tx1"/>
              </a:solidFill>
              <a:effectLst/>
              <a:uLnTx/>
              <a:uFillTx/>
              <a:latin typeface="+mn-lt"/>
              <a:ea typeface="+mn-ea"/>
              <a:cs typeface="+mn-cs"/>
            </a:endParaRPr>
          </a:p>
        </p:txBody>
      </p:sp>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Bedriftsanalyse – Etableringer av selskaper</a:t>
            </a:r>
          </a:p>
        </p:txBody>
      </p:sp>
      <p:sp>
        <p:nvSpPr>
          <p:cNvPr id="9" name="Slide Number Placeholder 8"/>
          <p:cNvSpPr>
            <a:spLocks noGrp="1"/>
          </p:cNvSpPr>
          <p:nvPr>
            <p:ph type="sldNum" sz="quarter" idx="19"/>
          </p:nvPr>
        </p:nvSpPr>
        <p:spPr/>
        <p:txBody>
          <a:bodyPr/>
          <a:lstStyle/>
          <a:p>
            <a:fld id="{9329B6BB-2231-443D-A106-476177BA91F4}" type="slidenum">
              <a:rPr lang="nb-NO" smtClean="0"/>
              <a:pPr/>
              <a:t>38</a:t>
            </a:fld>
            <a:endParaRPr lang="nb-NO" dirty="0"/>
          </a:p>
        </p:txBody>
      </p:sp>
      <p:sp>
        <p:nvSpPr>
          <p:cNvPr id="11" name="Rektangel 10">
            <a:extLst>
              <a:ext uri="{FF2B5EF4-FFF2-40B4-BE49-F238E27FC236}">
                <a16:creationId xmlns:a16="http://schemas.microsoft.com/office/drawing/2014/main" id="{E739E243-0571-42C9-AA58-772C9C407851}"/>
              </a:ext>
            </a:extLst>
          </p:cNvPr>
          <p:cNvSpPr/>
          <p:nvPr/>
        </p:nvSpPr>
        <p:spPr>
          <a:xfrm>
            <a:off x="9502628" y="2921912"/>
            <a:ext cx="2440889" cy="25190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dirty="0">
                <a:solidFill>
                  <a:schemeClr val="bg1">
                    <a:lumMod val="50000"/>
                  </a:schemeClr>
                </a:solidFill>
              </a:rPr>
              <a:t>Økende trend i antall etableringer</a:t>
            </a:r>
          </a:p>
          <a:p>
            <a:pPr algn="ctr"/>
            <a:endParaRPr lang="nb-NO" sz="2000" b="1" dirty="0">
              <a:solidFill>
                <a:schemeClr val="bg1">
                  <a:lumMod val="50000"/>
                </a:schemeClr>
              </a:solidFill>
            </a:endParaRPr>
          </a:p>
        </p:txBody>
      </p:sp>
      <p:sp>
        <p:nvSpPr>
          <p:cNvPr id="10" name="Title 1">
            <a:extLst>
              <a:ext uri="{FF2B5EF4-FFF2-40B4-BE49-F238E27FC236}">
                <a16:creationId xmlns:a16="http://schemas.microsoft.com/office/drawing/2014/main" id="{D506A4E5-23DC-4B7B-8327-EB46E65CDFA3}"/>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pic>
        <p:nvPicPr>
          <p:cNvPr id="2" name="Picture 1">
            <a:extLst>
              <a:ext uri="{FF2B5EF4-FFF2-40B4-BE49-F238E27FC236}">
                <a16:creationId xmlns:a16="http://schemas.microsoft.com/office/drawing/2014/main" id="{B0691964-912C-4844-8CA0-3C64345492D9}"/>
              </a:ext>
            </a:extLst>
          </p:cNvPr>
          <p:cNvPicPr>
            <a:picLocks noChangeAspect="1"/>
          </p:cNvPicPr>
          <p:nvPr/>
        </p:nvPicPr>
        <p:blipFill>
          <a:blip r:embed="rId3"/>
          <a:stretch>
            <a:fillRect/>
          </a:stretch>
        </p:blipFill>
        <p:spPr>
          <a:xfrm>
            <a:off x="606478" y="1390798"/>
            <a:ext cx="8537522" cy="4617043"/>
          </a:xfrm>
          <a:prstGeom prst="rect">
            <a:avLst/>
          </a:prstGeom>
        </p:spPr>
      </p:pic>
    </p:spTree>
    <p:custDataLst>
      <p:tags r:id="rId1"/>
    </p:custDataLst>
    <p:extLst>
      <p:ext uri="{BB962C8B-B14F-4D97-AF65-F5344CB8AC3E}">
        <p14:creationId xmlns:p14="http://schemas.microsoft.com/office/powerpoint/2010/main" val="3673878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3"/>
            <a:ext cx="11325600" cy="221599"/>
          </a:xfrm>
        </p:spPr>
        <p:txBody>
          <a:bodyPr/>
          <a:lstStyle/>
          <a:p>
            <a:r>
              <a:rPr lang="nb-NO" dirty="0"/>
              <a:t>Ny etableringer</a:t>
            </a:r>
          </a:p>
        </p:txBody>
      </p:sp>
      <p:sp>
        <p:nvSpPr>
          <p:cNvPr id="9" name="Slide Number Placeholder 8"/>
          <p:cNvSpPr>
            <a:spLocks noGrp="1"/>
          </p:cNvSpPr>
          <p:nvPr>
            <p:ph type="sldNum" sz="quarter" idx="19"/>
          </p:nvPr>
        </p:nvSpPr>
        <p:spPr/>
        <p:txBody>
          <a:bodyPr/>
          <a:lstStyle/>
          <a:p>
            <a:fld id="{9329B6BB-2231-443D-A106-476177BA91F4}" type="slidenum">
              <a:rPr lang="nb-NO" smtClean="0"/>
              <a:pPr/>
              <a:t>39</a:t>
            </a:fld>
            <a:endParaRPr lang="nb-NO" dirty="0"/>
          </a:p>
        </p:txBody>
      </p:sp>
      <p:sp>
        <p:nvSpPr>
          <p:cNvPr id="8" name="TextBox 7">
            <a:extLst>
              <a:ext uri="{FF2B5EF4-FFF2-40B4-BE49-F238E27FC236}">
                <a16:creationId xmlns:a16="http://schemas.microsoft.com/office/drawing/2014/main" id="{CB5762ED-007A-42AD-B0C8-2AA48A1A83E0}"/>
              </a:ext>
            </a:extLst>
          </p:cNvPr>
          <p:cNvSpPr txBox="1"/>
          <p:nvPr/>
        </p:nvSpPr>
        <p:spPr>
          <a:xfrm>
            <a:off x="7897621" y="6341638"/>
            <a:ext cx="2800447" cy="161583"/>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050" i="1" kern="0" dirty="0"/>
              <a:t>Statistikk næringsliv</a:t>
            </a:r>
            <a:r>
              <a:rPr kumimoji="0" lang="nb-NO" sz="1050" b="0" i="1" u="none" strike="noStrike" kern="0" cap="none" spc="0" normalizeH="0" baseline="0" noProof="0" dirty="0">
                <a:ln>
                  <a:noFill/>
                </a:ln>
                <a:solidFill>
                  <a:schemeClr val="tx1"/>
                </a:solidFill>
                <a:effectLst/>
                <a:uLnTx/>
                <a:uFillTx/>
                <a:latin typeface="+mn-lt"/>
                <a:ea typeface="+mn-ea"/>
                <a:cs typeface="+mn-cs"/>
              </a:rPr>
              <a:t>, kilde </a:t>
            </a:r>
            <a:r>
              <a:rPr lang="nb-NO" sz="1050" i="1" kern="0" dirty="0"/>
              <a:t>Foretaksregisteret</a:t>
            </a:r>
            <a:endParaRPr kumimoji="0" lang="nb-NO" sz="1050" b="0" i="1" u="none" strike="noStrike" kern="0" cap="none" spc="0" normalizeH="0" baseline="0" noProof="0" dirty="0">
              <a:ln>
                <a:noFill/>
              </a:ln>
              <a:solidFill>
                <a:schemeClr val="tx1"/>
              </a:solidFill>
              <a:effectLst/>
              <a:uLnTx/>
              <a:uFillTx/>
              <a:latin typeface="+mn-lt"/>
              <a:ea typeface="+mn-ea"/>
              <a:cs typeface="+mn-cs"/>
            </a:endParaRPr>
          </a:p>
        </p:txBody>
      </p:sp>
      <p:sp>
        <p:nvSpPr>
          <p:cNvPr id="10" name="Title 1">
            <a:extLst>
              <a:ext uri="{FF2B5EF4-FFF2-40B4-BE49-F238E27FC236}">
                <a16:creationId xmlns:a16="http://schemas.microsoft.com/office/drawing/2014/main" id="{57535DFA-E6BA-4544-880E-6053315DECD7}"/>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sp>
        <p:nvSpPr>
          <p:cNvPr id="6" name="TextBox 5">
            <a:extLst>
              <a:ext uri="{FF2B5EF4-FFF2-40B4-BE49-F238E27FC236}">
                <a16:creationId xmlns:a16="http://schemas.microsoft.com/office/drawing/2014/main" id="{7764F88B-CF97-4DE0-B7A8-92AE0E114C5F}"/>
              </a:ext>
            </a:extLst>
          </p:cNvPr>
          <p:cNvSpPr txBox="1"/>
          <p:nvPr/>
        </p:nvSpPr>
        <p:spPr>
          <a:xfrm>
            <a:off x="11020926" y="1866386"/>
            <a:ext cx="75342" cy="246221"/>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nb-NO" sz="1600" b="0" i="0" u="none" strike="noStrike" kern="0" cap="none" spc="0" normalizeH="0" baseline="0" noProof="0" dirty="0">
                <a:ln>
                  <a:noFill/>
                </a:ln>
                <a:solidFill>
                  <a:schemeClr val="tx1"/>
                </a:solidFill>
                <a:effectLst/>
                <a:uLnTx/>
                <a:uFillTx/>
                <a:latin typeface="+mn-lt"/>
                <a:ea typeface="+mn-ea"/>
                <a:cs typeface="+mn-cs"/>
              </a:rPr>
              <a:t>*</a:t>
            </a:r>
          </a:p>
        </p:txBody>
      </p:sp>
      <p:pic>
        <p:nvPicPr>
          <p:cNvPr id="2" name="Picture 1">
            <a:extLst>
              <a:ext uri="{FF2B5EF4-FFF2-40B4-BE49-F238E27FC236}">
                <a16:creationId xmlns:a16="http://schemas.microsoft.com/office/drawing/2014/main" id="{5C938B79-48A0-4772-B5C3-B9DCE098B31F}"/>
              </a:ext>
            </a:extLst>
          </p:cNvPr>
          <p:cNvPicPr>
            <a:picLocks noChangeAspect="1"/>
          </p:cNvPicPr>
          <p:nvPr/>
        </p:nvPicPr>
        <p:blipFill>
          <a:blip r:embed="rId3"/>
          <a:stretch>
            <a:fillRect/>
          </a:stretch>
        </p:blipFill>
        <p:spPr>
          <a:xfrm>
            <a:off x="641310" y="1904236"/>
            <a:ext cx="11248822" cy="2888555"/>
          </a:xfrm>
          <a:prstGeom prst="rect">
            <a:avLst/>
          </a:prstGeom>
        </p:spPr>
      </p:pic>
    </p:spTree>
    <p:custDataLst>
      <p:tags r:id="rId1"/>
    </p:custDataLst>
    <p:extLst>
      <p:ext uri="{BB962C8B-B14F-4D97-AF65-F5344CB8AC3E}">
        <p14:creationId xmlns:p14="http://schemas.microsoft.com/office/powerpoint/2010/main" val="159904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7F0E10-42AC-43EE-94D0-930E92EA35E6}"/>
              </a:ext>
            </a:extLst>
          </p:cNvPr>
          <p:cNvSpPr>
            <a:spLocks noGrp="1"/>
          </p:cNvSpPr>
          <p:nvPr>
            <p:ph type="title"/>
          </p:nvPr>
        </p:nvSpPr>
        <p:spPr>
          <a:xfrm>
            <a:off x="671119" y="783771"/>
            <a:ext cx="10682681" cy="906917"/>
          </a:xfrm>
        </p:spPr>
        <p:txBody>
          <a:bodyPr/>
          <a:lstStyle/>
          <a:p>
            <a:r>
              <a:rPr lang="nb-NO" dirty="0"/>
              <a:t>PROBLEMSTILLINGER</a:t>
            </a:r>
          </a:p>
        </p:txBody>
      </p:sp>
      <p:sp>
        <p:nvSpPr>
          <p:cNvPr id="3" name="Undertittel 2">
            <a:extLst>
              <a:ext uri="{FF2B5EF4-FFF2-40B4-BE49-F238E27FC236}">
                <a16:creationId xmlns:a16="http://schemas.microsoft.com/office/drawing/2014/main" id="{5575C5E9-874C-4615-9FE5-65B1B525D7AB}"/>
              </a:ext>
            </a:extLst>
          </p:cNvPr>
          <p:cNvSpPr>
            <a:spLocks noGrp="1"/>
          </p:cNvSpPr>
          <p:nvPr>
            <p:ph type="subTitle" idx="1"/>
          </p:nvPr>
        </p:nvSpPr>
        <p:spPr>
          <a:xfrm>
            <a:off x="733803" y="1286700"/>
            <a:ext cx="11325600" cy="221599"/>
          </a:xfrm>
        </p:spPr>
        <p:txBody>
          <a:bodyPr/>
          <a:lstStyle/>
          <a:p>
            <a:r>
              <a:rPr lang="nb-NO" dirty="0"/>
              <a:t>UTVIKLINGSTREKK I Årdal KOMMUNE</a:t>
            </a:r>
          </a:p>
        </p:txBody>
      </p:sp>
      <p:sp>
        <p:nvSpPr>
          <p:cNvPr id="4" name="Plassholder for innhold 3">
            <a:extLst>
              <a:ext uri="{FF2B5EF4-FFF2-40B4-BE49-F238E27FC236}">
                <a16:creationId xmlns:a16="http://schemas.microsoft.com/office/drawing/2014/main" id="{D0658355-1D32-41F5-8CF6-605F8C19DD9D}"/>
              </a:ext>
            </a:extLst>
          </p:cNvPr>
          <p:cNvSpPr>
            <a:spLocks noGrp="1"/>
          </p:cNvSpPr>
          <p:nvPr>
            <p:ph sz="quarter" idx="16"/>
          </p:nvPr>
        </p:nvSpPr>
        <p:spPr/>
        <p:txBody>
          <a:bodyPr>
            <a:noAutofit/>
          </a:bodyPr>
          <a:lstStyle/>
          <a:p>
            <a:r>
              <a:rPr lang="nb-NO" sz="1800" dirty="0"/>
              <a:t>SAMFUNNSUTVIKLING</a:t>
            </a:r>
          </a:p>
          <a:p>
            <a:pPr lvl="1"/>
            <a:r>
              <a:rPr lang="nb-NO" dirty="0"/>
              <a:t>Hvilke utviklingstrekk skaper utfordringer og muligheter for kommunen.</a:t>
            </a:r>
          </a:p>
          <a:p>
            <a:pPr lvl="1"/>
            <a:r>
              <a:rPr lang="nb-NO" dirty="0"/>
              <a:t>Spesielt fokus på faktorer som påvirker framtidig befolkningsutvikling</a:t>
            </a:r>
          </a:p>
          <a:p>
            <a:endParaRPr lang="nb-NO" sz="1800" dirty="0"/>
          </a:p>
          <a:p>
            <a:r>
              <a:rPr lang="nb-NO" sz="1800" dirty="0"/>
              <a:t>NÆRINGSLIV</a:t>
            </a:r>
          </a:p>
          <a:p>
            <a:pPr lvl="1"/>
            <a:r>
              <a:rPr lang="nb-NO" dirty="0"/>
              <a:t>Hvilke utviklingstrekk ser man i næringslivet som gir utfordringer og muligheter framover.</a:t>
            </a:r>
          </a:p>
          <a:p>
            <a:pPr lvl="1"/>
            <a:r>
              <a:rPr lang="nb-NO" dirty="0"/>
              <a:t>Spesielt fokus på arbeidsplass utvikling og lønnsomhet for framtidig utviklingsevne</a:t>
            </a:r>
          </a:p>
          <a:p>
            <a:pPr lvl="1"/>
            <a:endParaRPr lang="nb-NO" dirty="0"/>
          </a:p>
          <a:p>
            <a:r>
              <a:rPr lang="nb-NO" sz="1800" dirty="0"/>
              <a:t>BOSTED</a:t>
            </a:r>
          </a:p>
          <a:p>
            <a:pPr lvl="1"/>
            <a:r>
              <a:rPr lang="nb-NO" dirty="0"/>
              <a:t>Hvor attraktiv er kommunen som bostedskommune</a:t>
            </a:r>
          </a:p>
          <a:p>
            <a:pPr lvl="1"/>
            <a:r>
              <a:rPr lang="nb-NO" dirty="0"/>
              <a:t>Spesielt fokus på boligbygging og sysselsatte etter bosted</a:t>
            </a:r>
          </a:p>
        </p:txBody>
      </p:sp>
      <p:sp>
        <p:nvSpPr>
          <p:cNvPr id="6" name="Plassholder for lysbildenummer 5">
            <a:extLst>
              <a:ext uri="{FF2B5EF4-FFF2-40B4-BE49-F238E27FC236}">
                <a16:creationId xmlns:a16="http://schemas.microsoft.com/office/drawing/2014/main" id="{8925AF34-1A5D-4E32-A316-FE07C781C3B3}"/>
              </a:ext>
            </a:extLst>
          </p:cNvPr>
          <p:cNvSpPr>
            <a:spLocks noGrp="1"/>
          </p:cNvSpPr>
          <p:nvPr>
            <p:ph type="sldNum" sz="quarter" idx="19"/>
          </p:nvPr>
        </p:nvSpPr>
        <p:spPr/>
        <p:txBody>
          <a:bodyPr/>
          <a:lstStyle/>
          <a:p>
            <a:fld id="{9329B6BB-2231-443D-A106-476177BA91F4}" type="slidenum">
              <a:rPr lang="nb-NO" smtClean="0"/>
              <a:pPr/>
              <a:t>4</a:t>
            </a:fld>
            <a:endParaRPr lang="nb-NO" dirty="0"/>
          </a:p>
        </p:txBody>
      </p:sp>
    </p:spTree>
    <p:extLst>
      <p:ext uri="{BB962C8B-B14F-4D97-AF65-F5344CB8AC3E}">
        <p14:creationId xmlns:p14="http://schemas.microsoft.com/office/powerpoint/2010/main" val="1988608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6F5DA06-3373-43C9-85BA-13DF3219FDB1}"/>
              </a:ext>
            </a:extLst>
          </p:cNvPr>
          <p:cNvPicPr>
            <a:picLocks noGrp="1" noChangeAspect="1"/>
          </p:cNvPicPr>
          <p:nvPr>
            <p:ph type="pic" sz="quarter" idx="12"/>
          </p:nvPr>
        </p:nvPicPr>
        <p:blipFill>
          <a:blip r:embed="rId5"/>
          <a:srcRect t="1964" b="1964"/>
          <a:stretch>
            <a:fillRect/>
          </a:stretch>
        </p:blipFill>
        <p:spPr/>
      </p:pic>
      <p:sp>
        <p:nvSpPr>
          <p:cNvPr id="6" name="Text Placeholder 5">
            <a:extLst>
              <a:ext uri="{FF2B5EF4-FFF2-40B4-BE49-F238E27FC236}">
                <a16:creationId xmlns:a16="http://schemas.microsoft.com/office/drawing/2014/main" id="{E4403F70-F1A4-4BC0-80F0-5185B686CC2B}"/>
              </a:ext>
            </a:extLst>
          </p:cNvPr>
          <p:cNvSpPr>
            <a:spLocks noGrp="1"/>
          </p:cNvSpPr>
          <p:nvPr>
            <p:ph type="body" sz="quarter" idx="18"/>
          </p:nvPr>
        </p:nvSpPr>
        <p:spPr>
          <a:solidFill>
            <a:schemeClr val="accent6">
              <a:alpha val="60000"/>
            </a:schemeClr>
          </a:solidFill>
        </p:spPr>
        <p:txBody>
          <a:bodyPr/>
          <a:lstStyle/>
          <a:p>
            <a:endParaRPr lang="en-GB"/>
          </a:p>
        </p:txBody>
      </p:sp>
      <p:sp>
        <p:nvSpPr>
          <p:cNvPr id="17" name="Title 16">
            <a:extLst>
              <a:ext uri="{FF2B5EF4-FFF2-40B4-BE49-F238E27FC236}">
                <a16:creationId xmlns:a16="http://schemas.microsoft.com/office/drawing/2014/main" id="{0725C67A-763B-4E37-9DBA-A9C72C52155D}"/>
              </a:ext>
            </a:extLst>
          </p:cNvPr>
          <p:cNvSpPr>
            <a:spLocks noGrp="1"/>
          </p:cNvSpPr>
          <p:nvPr>
            <p:ph type="ctrTitle"/>
          </p:nvPr>
        </p:nvSpPr>
        <p:spPr/>
        <p:txBody>
          <a:bodyPr/>
          <a:lstStyle/>
          <a:p>
            <a:r>
              <a:rPr lang="en-GB" dirty="0" err="1"/>
              <a:t>boliganalyse</a:t>
            </a:r>
            <a:endParaRPr lang="en-GB" dirty="0"/>
          </a:p>
        </p:txBody>
      </p:sp>
      <p:sp>
        <p:nvSpPr>
          <p:cNvPr id="2" name="Subtitle 1">
            <a:extLst>
              <a:ext uri="{FF2B5EF4-FFF2-40B4-BE49-F238E27FC236}">
                <a16:creationId xmlns:a16="http://schemas.microsoft.com/office/drawing/2014/main" id="{584AD023-D558-45F7-A02C-F87A25DFA2B1}"/>
              </a:ext>
            </a:extLst>
          </p:cNvPr>
          <p:cNvSpPr>
            <a:spLocks noGrp="1"/>
          </p:cNvSpPr>
          <p:nvPr>
            <p:ph type="subTitle" idx="1"/>
          </p:nvPr>
        </p:nvSpPr>
        <p:spPr/>
        <p:txBody>
          <a:bodyPr/>
          <a:lstStyle/>
          <a:p>
            <a:endParaRPr lang="en-GB"/>
          </a:p>
        </p:txBody>
      </p:sp>
      <p:sp>
        <p:nvSpPr>
          <p:cNvPr id="15" name="Date Placeholder 14">
            <a:extLst>
              <a:ext uri="{FF2B5EF4-FFF2-40B4-BE49-F238E27FC236}">
                <a16:creationId xmlns:a16="http://schemas.microsoft.com/office/drawing/2014/main" id="{93338726-A9BB-4271-9904-01E84D470941}"/>
              </a:ext>
            </a:extLst>
          </p:cNvPr>
          <p:cNvSpPr>
            <a:spLocks noGrp="1"/>
          </p:cNvSpPr>
          <p:nvPr>
            <p:ph type="dt" sz="half" idx="10"/>
          </p:nvPr>
        </p:nvSpPr>
        <p:spPr/>
        <p:txBody>
          <a:bodyPr/>
          <a:lstStyle/>
          <a:p>
            <a:endParaRPr lang="en-GB" dirty="0"/>
          </a:p>
        </p:txBody>
      </p:sp>
      <p:sp>
        <p:nvSpPr>
          <p:cNvPr id="14" name="Footer Placeholder 13">
            <a:extLst>
              <a:ext uri="{FF2B5EF4-FFF2-40B4-BE49-F238E27FC236}">
                <a16:creationId xmlns:a16="http://schemas.microsoft.com/office/drawing/2014/main" id="{0D7A1CFE-CC0A-40B8-9CBB-9DF7C3FDF410}"/>
              </a:ext>
            </a:extLst>
          </p:cNvPr>
          <p:cNvSpPr>
            <a:spLocks noGrp="1"/>
          </p:cNvSpPr>
          <p:nvPr>
            <p:ph type="ftr" sz="quarter" idx="11"/>
          </p:nvPr>
        </p:nvSpPr>
        <p:spPr/>
        <p:txBody>
          <a:bodyPr/>
          <a:lstStyle/>
          <a:p>
            <a:endParaRPr lang="en-GB" dirty="0"/>
          </a:p>
        </p:txBody>
      </p:sp>
      <p:sp>
        <p:nvSpPr>
          <p:cNvPr id="16" name="Slide Number Placeholder 15">
            <a:extLst>
              <a:ext uri="{FF2B5EF4-FFF2-40B4-BE49-F238E27FC236}">
                <a16:creationId xmlns:a16="http://schemas.microsoft.com/office/drawing/2014/main" id="{113E4EF2-DF4B-457F-B914-EFD387B33477}"/>
              </a:ext>
            </a:extLst>
          </p:cNvPr>
          <p:cNvSpPr>
            <a:spLocks noGrp="1"/>
          </p:cNvSpPr>
          <p:nvPr>
            <p:ph type="sldNum" sz="quarter" idx="19"/>
          </p:nvPr>
        </p:nvSpPr>
        <p:spPr/>
        <p:txBody>
          <a:bodyPr/>
          <a:lstStyle/>
          <a:p>
            <a:fld id="{9329B6BB-2231-443D-A106-476177BA91F4}" type="slidenum">
              <a:rPr lang="en-GB"/>
              <a:pPr/>
              <a:t>40</a:t>
            </a:fld>
            <a:endParaRPr lang="en-GB" dirty="0"/>
          </a:p>
        </p:txBody>
      </p:sp>
      <p:sp>
        <p:nvSpPr>
          <p:cNvPr id="4" name="Text Placeholder 3">
            <a:extLst>
              <a:ext uri="{FF2B5EF4-FFF2-40B4-BE49-F238E27FC236}">
                <a16:creationId xmlns:a16="http://schemas.microsoft.com/office/drawing/2014/main" id="{0C589C6A-76D8-43B0-AF56-300F643B8835}"/>
              </a:ext>
            </a:extLst>
          </p:cNvPr>
          <p:cNvSpPr>
            <a:spLocks noGrp="1"/>
          </p:cNvSpPr>
          <p:nvPr>
            <p:ph type="body" sz="quarter" idx="15"/>
          </p:nvPr>
        </p:nvSpPr>
        <p:spPr/>
        <p:txBody>
          <a:bodyPr/>
          <a:lstStyle/>
          <a:p>
            <a:endParaRPr lang="en-GB"/>
          </a:p>
        </p:txBody>
      </p:sp>
      <p:sp>
        <p:nvSpPr>
          <p:cNvPr id="7" name="Text Placeholder 6">
            <a:extLst>
              <a:ext uri="{FF2B5EF4-FFF2-40B4-BE49-F238E27FC236}">
                <a16:creationId xmlns:a16="http://schemas.microsoft.com/office/drawing/2014/main" id="{D4C3A9DA-CA07-45D1-91F1-4FD6EF0684B3}"/>
              </a:ext>
            </a:extLst>
          </p:cNvPr>
          <p:cNvSpPr>
            <a:spLocks noGrp="1"/>
          </p:cNvSpPr>
          <p:nvPr>
            <p:ph type="body" sz="quarter" idx="20"/>
          </p:nvPr>
        </p:nvSpPr>
        <p:spPr/>
        <p:txBody>
          <a:bodyPr/>
          <a:lstStyle/>
          <a:p>
            <a:endParaRPr lang="en-GB"/>
          </a:p>
        </p:txBody>
      </p:sp>
      <p:sp>
        <p:nvSpPr>
          <p:cNvPr id="5" name="Text Placeholder 4">
            <a:extLst>
              <a:ext uri="{FF2B5EF4-FFF2-40B4-BE49-F238E27FC236}">
                <a16:creationId xmlns:a16="http://schemas.microsoft.com/office/drawing/2014/main" id="{B5B1C72D-976A-4783-811D-D714780DE806}"/>
              </a:ext>
            </a:extLst>
          </p:cNvPr>
          <p:cNvSpPr>
            <a:spLocks noGrp="1"/>
          </p:cNvSpPr>
          <p:nvPr>
            <p:ph type="body" sz="quarter" idx="16"/>
          </p:nvPr>
        </p:nvSpPr>
        <p:spPr/>
        <p:txBody>
          <a:bodyPr/>
          <a:lstStyle/>
          <a:p>
            <a:endParaRPr lang="en-GB"/>
          </a:p>
        </p:txBody>
      </p:sp>
    </p:spTree>
    <p:custDataLst>
      <p:custData r:id="rId1"/>
      <p:custData r:id="rId2"/>
    </p:custDataLst>
    <p:extLst>
      <p:ext uri="{BB962C8B-B14F-4D97-AF65-F5344CB8AC3E}">
        <p14:creationId xmlns:p14="http://schemas.microsoft.com/office/powerpoint/2010/main" val="2846073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557B426-67DE-4680-849D-7B001F304114}"/>
              </a:ext>
            </a:extLst>
          </p:cNvPr>
          <p:cNvPicPr>
            <a:picLocks noChangeAspect="1"/>
          </p:cNvPicPr>
          <p:nvPr/>
        </p:nvPicPr>
        <p:blipFill>
          <a:blip r:embed="rId3"/>
          <a:stretch>
            <a:fillRect/>
          </a:stretch>
        </p:blipFill>
        <p:spPr>
          <a:xfrm>
            <a:off x="873260" y="1535214"/>
            <a:ext cx="7263376" cy="3430085"/>
          </a:xfrm>
          <a:prstGeom prst="rect">
            <a:avLst/>
          </a:prstGeom>
        </p:spPr>
      </p:pic>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952739"/>
            <a:ext cx="11325600" cy="221599"/>
          </a:xfrm>
        </p:spPr>
        <p:txBody>
          <a:bodyPr/>
          <a:lstStyle/>
          <a:p>
            <a:r>
              <a:rPr lang="nb-NO" dirty="0"/>
              <a:t>Boliganalyse – IGANGSETTING AV BOLIGER</a:t>
            </a:r>
          </a:p>
        </p:txBody>
      </p:sp>
      <p:sp>
        <p:nvSpPr>
          <p:cNvPr id="8" name="TextBox 7">
            <a:extLst>
              <a:ext uri="{FF2B5EF4-FFF2-40B4-BE49-F238E27FC236}">
                <a16:creationId xmlns:a16="http://schemas.microsoft.com/office/drawing/2014/main" id="{CB5762ED-007A-42AD-B0C8-2AA48A1A83E0}"/>
              </a:ext>
            </a:extLst>
          </p:cNvPr>
          <p:cNvSpPr txBox="1"/>
          <p:nvPr/>
        </p:nvSpPr>
        <p:spPr>
          <a:xfrm>
            <a:off x="8431023" y="6333121"/>
            <a:ext cx="2069477" cy="215444"/>
          </a:xfrm>
          <a:prstGeom prst="rect">
            <a:avLst/>
          </a:prstGeom>
          <a:noFill/>
        </p:spPr>
        <p:txBody>
          <a:bodyPr wrap="none" lIns="0" tIns="0" rIns="0" bIns="0" rtlCol="0">
            <a:spAutoFit/>
          </a:bodyPr>
          <a:lstStyle/>
          <a:p>
            <a:pPr defTabSz="1219170" fontAlgn="base">
              <a:spcBef>
                <a:spcPct val="0"/>
              </a:spcBef>
              <a:spcAft>
                <a:spcPct val="0"/>
              </a:spcAft>
            </a:pPr>
            <a:r>
              <a:rPr lang="nb-NO" sz="1400" i="1" kern="0" dirty="0"/>
              <a:t>Boligstatistikk, kilde </a:t>
            </a:r>
            <a:r>
              <a:rPr lang="nb-NO" sz="1400" i="1" kern="0" dirty="0" err="1"/>
              <a:t>Bisnode</a:t>
            </a:r>
            <a:endParaRPr lang="nb-NO" sz="1400" i="1" kern="0" dirty="0"/>
          </a:p>
        </p:txBody>
      </p:sp>
      <p:sp>
        <p:nvSpPr>
          <p:cNvPr id="7" name="TextBox 6">
            <a:extLst>
              <a:ext uri="{FF2B5EF4-FFF2-40B4-BE49-F238E27FC236}">
                <a16:creationId xmlns:a16="http://schemas.microsoft.com/office/drawing/2014/main" id="{63798A1A-2B69-493C-A8D3-214304BFE7CC}"/>
              </a:ext>
            </a:extLst>
          </p:cNvPr>
          <p:cNvSpPr txBox="1"/>
          <p:nvPr/>
        </p:nvSpPr>
        <p:spPr>
          <a:xfrm>
            <a:off x="1561661" y="5339412"/>
            <a:ext cx="6548905" cy="1162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nb-NO"/>
            </a:defPPr>
            <a:lvl1pPr algn="ctr">
              <a:defRPr sz="1600" b="1">
                <a:solidFill>
                  <a:schemeClr val="bg1">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n-NO" dirty="0"/>
              <a:t>Svert låg bustadbygging siste 10 år, totalt 49 bueiningar igangsett</a:t>
            </a:r>
          </a:p>
          <a:p>
            <a:endParaRPr lang="nn-NO" dirty="0"/>
          </a:p>
          <a:p>
            <a:r>
              <a:rPr lang="nn-NO" dirty="0"/>
              <a:t>Få einebustader, enkelt år med større bustadprosjekt med </a:t>
            </a:r>
            <a:r>
              <a:rPr lang="nn-NO" dirty="0" err="1"/>
              <a:t>leiligheiter</a:t>
            </a:r>
            <a:endParaRPr lang="nn-NO" dirty="0"/>
          </a:p>
        </p:txBody>
      </p:sp>
      <p:sp>
        <p:nvSpPr>
          <p:cNvPr id="9" name="Title 1">
            <a:extLst>
              <a:ext uri="{FF2B5EF4-FFF2-40B4-BE49-F238E27FC236}">
                <a16:creationId xmlns:a16="http://schemas.microsoft.com/office/drawing/2014/main" id="{43F09FD8-BB93-41A1-83D0-06706310C868}"/>
              </a:ext>
            </a:extLst>
          </p:cNvPr>
          <p:cNvSpPr txBox="1">
            <a:spLocks/>
          </p:cNvSpPr>
          <p:nvPr/>
        </p:nvSpPr>
        <p:spPr bwMode="gray">
          <a:xfrm>
            <a:off x="957093" y="71068"/>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pic>
        <p:nvPicPr>
          <p:cNvPr id="4" name="Bilde 3">
            <a:extLst>
              <a:ext uri="{FF2B5EF4-FFF2-40B4-BE49-F238E27FC236}">
                <a16:creationId xmlns:a16="http://schemas.microsoft.com/office/drawing/2014/main" id="{B2998762-CD89-4F20-89CD-CF86FE279EF8}"/>
              </a:ext>
            </a:extLst>
          </p:cNvPr>
          <p:cNvPicPr>
            <a:picLocks noChangeAspect="1"/>
          </p:cNvPicPr>
          <p:nvPr/>
        </p:nvPicPr>
        <p:blipFill>
          <a:blip r:embed="rId4"/>
          <a:stretch>
            <a:fillRect/>
          </a:stretch>
        </p:blipFill>
        <p:spPr>
          <a:xfrm>
            <a:off x="9366008" y="1685393"/>
            <a:ext cx="2127688" cy="3487214"/>
          </a:xfrm>
          <a:prstGeom prst="rect">
            <a:avLst/>
          </a:prstGeom>
        </p:spPr>
      </p:pic>
    </p:spTree>
    <p:custDataLst>
      <p:tags r:id="rId1"/>
    </p:custDataLst>
    <p:extLst>
      <p:ext uri="{BB962C8B-B14F-4D97-AF65-F5344CB8AC3E}">
        <p14:creationId xmlns:p14="http://schemas.microsoft.com/office/powerpoint/2010/main" val="2012842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5"/>
            <a:ext cx="11325600" cy="221599"/>
          </a:xfrm>
        </p:spPr>
        <p:txBody>
          <a:bodyPr/>
          <a:lstStyle/>
          <a:p>
            <a:r>
              <a:rPr lang="nb-NO" dirty="0"/>
              <a:t>Boliganalyse – UTVIKLING SOLGTE BOLIGER</a:t>
            </a:r>
          </a:p>
        </p:txBody>
      </p:sp>
      <p:sp>
        <p:nvSpPr>
          <p:cNvPr id="8" name="TextBox 7">
            <a:extLst>
              <a:ext uri="{FF2B5EF4-FFF2-40B4-BE49-F238E27FC236}">
                <a16:creationId xmlns:a16="http://schemas.microsoft.com/office/drawing/2014/main" id="{CB5762ED-007A-42AD-B0C8-2AA48A1A83E0}"/>
              </a:ext>
            </a:extLst>
          </p:cNvPr>
          <p:cNvSpPr txBox="1"/>
          <p:nvPr/>
        </p:nvSpPr>
        <p:spPr>
          <a:xfrm>
            <a:off x="8431022" y="6333120"/>
            <a:ext cx="1577355" cy="164212"/>
          </a:xfrm>
          <a:prstGeom prst="rect">
            <a:avLst/>
          </a:prstGeom>
          <a:noFill/>
        </p:spPr>
        <p:txBody>
          <a:bodyPr wrap="none" lIns="0" tIns="0" rIns="0" bIns="0" rtlCol="0">
            <a:spAutoFit/>
          </a:bodyPr>
          <a:lstStyle/>
          <a:p>
            <a:pPr defTabSz="914377" fontAlgn="base">
              <a:spcBef>
                <a:spcPct val="0"/>
              </a:spcBef>
              <a:spcAft>
                <a:spcPct val="0"/>
              </a:spcAft>
            </a:pPr>
            <a:r>
              <a:rPr lang="nb-NO" sz="1067" i="1" kern="0" dirty="0"/>
              <a:t>Boligstatistikk, kilde </a:t>
            </a:r>
            <a:r>
              <a:rPr lang="nb-NO" sz="1067" i="1" kern="0" dirty="0" err="1"/>
              <a:t>Bisnode</a:t>
            </a:r>
            <a:endParaRPr lang="nb-NO" sz="1067" i="1" kern="0" dirty="0"/>
          </a:p>
        </p:txBody>
      </p:sp>
      <p:sp>
        <p:nvSpPr>
          <p:cNvPr id="7" name="TextBox 6">
            <a:extLst>
              <a:ext uri="{FF2B5EF4-FFF2-40B4-BE49-F238E27FC236}">
                <a16:creationId xmlns:a16="http://schemas.microsoft.com/office/drawing/2014/main" id="{63798A1A-2B69-493C-A8D3-214304BFE7CC}"/>
              </a:ext>
            </a:extLst>
          </p:cNvPr>
          <p:cNvSpPr txBox="1"/>
          <p:nvPr/>
        </p:nvSpPr>
        <p:spPr>
          <a:xfrm>
            <a:off x="9474358" y="1727583"/>
            <a:ext cx="2576223" cy="3333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nb-NO"/>
            </a:defPPr>
            <a:lvl1pPr algn="ctr">
              <a:defRPr sz="1600" b="1">
                <a:solidFill>
                  <a:schemeClr val="bg1">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sz="1800" dirty="0"/>
              <a:t>Økt omsetning i 2021</a:t>
            </a:r>
          </a:p>
          <a:p>
            <a:endParaRPr lang="nb-NO" sz="1800" dirty="0"/>
          </a:p>
          <a:p>
            <a:r>
              <a:rPr lang="nb-NO" sz="1800" dirty="0"/>
              <a:t>Jevnt stigende salg siste 2 år</a:t>
            </a:r>
          </a:p>
          <a:p>
            <a:endParaRPr lang="nb-NO" sz="1800" dirty="0"/>
          </a:p>
          <a:p>
            <a:r>
              <a:rPr lang="nb-NO" sz="1800" dirty="0"/>
              <a:t>Bunnår i 2013</a:t>
            </a:r>
          </a:p>
          <a:p>
            <a:endParaRPr lang="nb-NO" sz="1800" dirty="0"/>
          </a:p>
        </p:txBody>
      </p:sp>
      <p:sp>
        <p:nvSpPr>
          <p:cNvPr id="9" name="Title 1">
            <a:extLst>
              <a:ext uri="{FF2B5EF4-FFF2-40B4-BE49-F238E27FC236}">
                <a16:creationId xmlns:a16="http://schemas.microsoft.com/office/drawing/2014/main" id="{E30E953D-BBC6-4FBD-AF89-ACF42751BBA4}"/>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pic>
        <p:nvPicPr>
          <p:cNvPr id="2" name="Picture 1">
            <a:extLst>
              <a:ext uri="{FF2B5EF4-FFF2-40B4-BE49-F238E27FC236}">
                <a16:creationId xmlns:a16="http://schemas.microsoft.com/office/drawing/2014/main" id="{EC672E65-DF44-4E29-A3AF-90DC897405B1}"/>
              </a:ext>
            </a:extLst>
          </p:cNvPr>
          <p:cNvPicPr>
            <a:picLocks noChangeAspect="1"/>
          </p:cNvPicPr>
          <p:nvPr/>
        </p:nvPicPr>
        <p:blipFill>
          <a:blip r:embed="rId3"/>
          <a:stretch>
            <a:fillRect/>
          </a:stretch>
        </p:blipFill>
        <p:spPr>
          <a:xfrm>
            <a:off x="495485" y="1765839"/>
            <a:ext cx="8896165" cy="3852723"/>
          </a:xfrm>
          <a:prstGeom prst="rect">
            <a:avLst/>
          </a:prstGeom>
        </p:spPr>
      </p:pic>
    </p:spTree>
    <p:custDataLst>
      <p:tags r:id="rId1"/>
    </p:custDataLst>
    <p:extLst>
      <p:ext uri="{BB962C8B-B14F-4D97-AF65-F5344CB8AC3E}">
        <p14:creationId xmlns:p14="http://schemas.microsoft.com/office/powerpoint/2010/main" val="251169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5"/>
            <a:ext cx="11325600" cy="221599"/>
          </a:xfrm>
        </p:spPr>
        <p:txBody>
          <a:bodyPr/>
          <a:lstStyle/>
          <a:p>
            <a:r>
              <a:rPr lang="nb-NO" dirty="0"/>
              <a:t>Boliganalyse – Igangsatte og fullførte fritidsboliger</a:t>
            </a:r>
          </a:p>
        </p:txBody>
      </p:sp>
      <p:sp>
        <p:nvSpPr>
          <p:cNvPr id="8" name="TextBox 7">
            <a:extLst>
              <a:ext uri="{FF2B5EF4-FFF2-40B4-BE49-F238E27FC236}">
                <a16:creationId xmlns:a16="http://schemas.microsoft.com/office/drawing/2014/main" id="{CB5762ED-007A-42AD-B0C8-2AA48A1A83E0}"/>
              </a:ext>
            </a:extLst>
          </p:cNvPr>
          <p:cNvSpPr txBox="1"/>
          <p:nvPr/>
        </p:nvSpPr>
        <p:spPr>
          <a:xfrm>
            <a:off x="8431022" y="6333120"/>
            <a:ext cx="1577355" cy="164212"/>
          </a:xfrm>
          <a:prstGeom prst="rect">
            <a:avLst/>
          </a:prstGeom>
          <a:noFill/>
        </p:spPr>
        <p:txBody>
          <a:bodyPr wrap="none" lIns="0" tIns="0" rIns="0" bIns="0" rtlCol="0">
            <a:spAutoFit/>
          </a:bodyPr>
          <a:lstStyle/>
          <a:p>
            <a:pPr defTabSz="914377" fontAlgn="base">
              <a:spcBef>
                <a:spcPct val="0"/>
              </a:spcBef>
              <a:spcAft>
                <a:spcPct val="0"/>
              </a:spcAft>
            </a:pPr>
            <a:r>
              <a:rPr lang="nb-NO" sz="1067" i="1" kern="0" dirty="0"/>
              <a:t>Boligstatistikk, kilde </a:t>
            </a:r>
            <a:r>
              <a:rPr lang="nb-NO" sz="1067" i="1" kern="0" dirty="0" err="1"/>
              <a:t>Bisnode</a:t>
            </a:r>
            <a:endParaRPr lang="nb-NO" sz="1067" i="1" kern="0" dirty="0"/>
          </a:p>
        </p:txBody>
      </p:sp>
      <p:sp>
        <p:nvSpPr>
          <p:cNvPr id="7" name="TextBox 6">
            <a:extLst>
              <a:ext uri="{FF2B5EF4-FFF2-40B4-BE49-F238E27FC236}">
                <a16:creationId xmlns:a16="http://schemas.microsoft.com/office/drawing/2014/main" id="{63798A1A-2B69-493C-A8D3-214304BFE7CC}"/>
              </a:ext>
            </a:extLst>
          </p:cNvPr>
          <p:cNvSpPr txBox="1"/>
          <p:nvPr/>
        </p:nvSpPr>
        <p:spPr>
          <a:xfrm>
            <a:off x="9330813" y="2169871"/>
            <a:ext cx="2464041" cy="3113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nb-NO"/>
            </a:defPPr>
            <a:lvl1pPr algn="ctr">
              <a:defRPr sz="1600" b="1">
                <a:solidFill>
                  <a:schemeClr val="bg1">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sz="2133" dirty="0">
                <a:solidFill>
                  <a:schemeClr val="tx1"/>
                </a:solidFill>
              </a:rPr>
              <a:t>Lav aktivitet etter 2015</a:t>
            </a:r>
          </a:p>
          <a:p>
            <a:endParaRPr lang="nb-NO" sz="2133" dirty="0"/>
          </a:p>
          <a:p>
            <a:r>
              <a:rPr lang="nb-NO" sz="2133" dirty="0">
                <a:solidFill>
                  <a:schemeClr val="tx1"/>
                </a:solidFill>
              </a:rPr>
              <a:t>Toppår 2012</a:t>
            </a:r>
          </a:p>
        </p:txBody>
      </p:sp>
      <p:sp>
        <p:nvSpPr>
          <p:cNvPr id="9" name="Title 1">
            <a:extLst>
              <a:ext uri="{FF2B5EF4-FFF2-40B4-BE49-F238E27FC236}">
                <a16:creationId xmlns:a16="http://schemas.microsoft.com/office/drawing/2014/main" id="{DD73E00F-E7E8-4D91-8F62-99FE5E26BB02}"/>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pic>
        <p:nvPicPr>
          <p:cNvPr id="2" name="Picture 1">
            <a:extLst>
              <a:ext uri="{FF2B5EF4-FFF2-40B4-BE49-F238E27FC236}">
                <a16:creationId xmlns:a16="http://schemas.microsoft.com/office/drawing/2014/main" id="{C50D1F00-1B38-4B56-B0EA-DA4DE34F3401}"/>
              </a:ext>
            </a:extLst>
          </p:cNvPr>
          <p:cNvPicPr>
            <a:picLocks noChangeAspect="1"/>
          </p:cNvPicPr>
          <p:nvPr/>
        </p:nvPicPr>
        <p:blipFill>
          <a:blip r:embed="rId4"/>
          <a:stretch>
            <a:fillRect/>
          </a:stretch>
        </p:blipFill>
        <p:spPr>
          <a:xfrm>
            <a:off x="397146" y="1579386"/>
            <a:ext cx="8870404" cy="4516614"/>
          </a:xfrm>
          <a:prstGeom prst="rect">
            <a:avLst/>
          </a:prstGeom>
        </p:spPr>
      </p:pic>
    </p:spTree>
    <p:custDataLst>
      <p:tags r:id="rId1"/>
    </p:custDataLst>
    <p:extLst>
      <p:ext uri="{BB962C8B-B14F-4D97-AF65-F5344CB8AC3E}">
        <p14:creationId xmlns:p14="http://schemas.microsoft.com/office/powerpoint/2010/main" val="3181451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FF175D-1E20-451F-846A-09DB7E316366}"/>
              </a:ext>
            </a:extLst>
          </p:cNvPr>
          <p:cNvSpPr>
            <a:spLocks noGrp="1"/>
          </p:cNvSpPr>
          <p:nvPr>
            <p:ph type="subTitle" idx="1"/>
          </p:nvPr>
        </p:nvSpPr>
        <p:spPr>
          <a:xfrm>
            <a:off x="957093" y="877925"/>
            <a:ext cx="11325600" cy="221599"/>
          </a:xfrm>
        </p:spPr>
        <p:txBody>
          <a:bodyPr/>
          <a:lstStyle/>
          <a:p>
            <a:r>
              <a:rPr lang="nb-NO" dirty="0"/>
              <a:t>Boliganalyse – Antall fritidsboliger</a:t>
            </a:r>
          </a:p>
        </p:txBody>
      </p:sp>
      <p:sp>
        <p:nvSpPr>
          <p:cNvPr id="8" name="TextBox 7">
            <a:extLst>
              <a:ext uri="{FF2B5EF4-FFF2-40B4-BE49-F238E27FC236}">
                <a16:creationId xmlns:a16="http://schemas.microsoft.com/office/drawing/2014/main" id="{CB5762ED-007A-42AD-B0C8-2AA48A1A83E0}"/>
              </a:ext>
            </a:extLst>
          </p:cNvPr>
          <p:cNvSpPr txBox="1"/>
          <p:nvPr/>
        </p:nvSpPr>
        <p:spPr>
          <a:xfrm>
            <a:off x="8431022" y="6333120"/>
            <a:ext cx="1577355" cy="164212"/>
          </a:xfrm>
          <a:prstGeom prst="rect">
            <a:avLst/>
          </a:prstGeom>
          <a:noFill/>
        </p:spPr>
        <p:txBody>
          <a:bodyPr wrap="none" lIns="0" tIns="0" rIns="0" bIns="0" rtlCol="0">
            <a:spAutoFit/>
          </a:bodyPr>
          <a:lstStyle/>
          <a:p>
            <a:pPr defTabSz="914377" fontAlgn="base">
              <a:spcBef>
                <a:spcPct val="0"/>
              </a:spcBef>
              <a:spcAft>
                <a:spcPct val="0"/>
              </a:spcAft>
            </a:pPr>
            <a:r>
              <a:rPr lang="nb-NO" sz="1067" i="1" kern="0" dirty="0"/>
              <a:t>Boligstatistikk, kilde </a:t>
            </a:r>
            <a:r>
              <a:rPr lang="nb-NO" sz="1067" i="1" kern="0" dirty="0" err="1"/>
              <a:t>Bisnode</a:t>
            </a:r>
            <a:endParaRPr lang="nb-NO" sz="1067" i="1" kern="0" dirty="0"/>
          </a:p>
        </p:txBody>
      </p:sp>
      <p:sp>
        <p:nvSpPr>
          <p:cNvPr id="7" name="TextBox 6">
            <a:extLst>
              <a:ext uri="{FF2B5EF4-FFF2-40B4-BE49-F238E27FC236}">
                <a16:creationId xmlns:a16="http://schemas.microsoft.com/office/drawing/2014/main" id="{63798A1A-2B69-493C-A8D3-214304BFE7CC}"/>
              </a:ext>
            </a:extLst>
          </p:cNvPr>
          <p:cNvSpPr txBox="1"/>
          <p:nvPr/>
        </p:nvSpPr>
        <p:spPr>
          <a:xfrm>
            <a:off x="9218631" y="2169871"/>
            <a:ext cx="2576223" cy="3113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defPPr>
              <a:defRPr lang="nb-NO"/>
            </a:defPPr>
            <a:lvl1pPr algn="ctr">
              <a:defRPr sz="1600" b="1">
                <a:solidFill>
                  <a:schemeClr val="bg1">
                    <a:lumMod val="50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b-NO" sz="1800" dirty="0"/>
              <a:t>Bygninger med flere boenheter regnes som en bygning</a:t>
            </a:r>
          </a:p>
          <a:p>
            <a:endParaRPr lang="nb-NO" sz="1800" dirty="0"/>
          </a:p>
          <a:p>
            <a:r>
              <a:rPr lang="nb-NO" sz="1800" dirty="0"/>
              <a:t>Få nye fritidsboliger siste 5 år</a:t>
            </a:r>
          </a:p>
        </p:txBody>
      </p:sp>
      <p:sp>
        <p:nvSpPr>
          <p:cNvPr id="9" name="Title 1">
            <a:extLst>
              <a:ext uri="{FF2B5EF4-FFF2-40B4-BE49-F238E27FC236}">
                <a16:creationId xmlns:a16="http://schemas.microsoft.com/office/drawing/2014/main" id="{DD73E00F-E7E8-4D91-8F62-99FE5E26BB02}"/>
              </a:ext>
            </a:extLst>
          </p:cNvPr>
          <p:cNvSpPr txBox="1">
            <a:spLocks/>
          </p:cNvSpPr>
          <p:nvPr/>
        </p:nvSpPr>
        <p:spPr bwMode="gray">
          <a:xfrm>
            <a:off x="957093" y="145882"/>
            <a:ext cx="11325600" cy="628362"/>
          </a:xfrm>
          <a:prstGeom prst="rect">
            <a:avLst/>
          </a:prstGeom>
        </p:spPr>
        <p:txBody>
          <a:bodyPr vert="horz" wrap="square" lIns="0" tIns="0" rIns="0" bIns="0" rtlCol="0" anchor="b" anchorCtr="0">
            <a:noAutofit/>
          </a:bodyPr>
          <a:lstStyle>
            <a:lvl1pPr algn="l" defTabSz="1218786"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nb-NO" dirty="0"/>
              <a:t>Årdal kommune</a:t>
            </a:r>
          </a:p>
        </p:txBody>
      </p:sp>
      <p:pic>
        <p:nvPicPr>
          <p:cNvPr id="4" name="Picture 3">
            <a:extLst>
              <a:ext uri="{FF2B5EF4-FFF2-40B4-BE49-F238E27FC236}">
                <a16:creationId xmlns:a16="http://schemas.microsoft.com/office/drawing/2014/main" id="{A4B22AD3-44B7-495B-9D89-4B21723F952F}"/>
              </a:ext>
            </a:extLst>
          </p:cNvPr>
          <p:cNvPicPr>
            <a:picLocks noChangeAspect="1"/>
          </p:cNvPicPr>
          <p:nvPr/>
        </p:nvPicPr>
        <p:blipFill>
          <a:blip r:embed="rId3"/>
          <a:stretch>
            <a:fillRect/>
          </a:stretch>
        </p:blipFill>
        <p:spPr>
          <a:xfrm>
            <a:off x="396836" y="1513885"/>
            <a:ext cx="8772904" cy="4084674"/>
          </a:xfrm>
          <a:prstGeom prst="rect">
            <a:avLst/>
          </a:prstGeom>
        </p:spPr>
      </p:pic>
    </p:spTree>
    <p:custDataLst>
      <p:tags r:id="rId1"/>
    </p:custDataLst>
    <p:extLst>
      <p:ext uri="{BB962C8B-B14F-4D97-AF65-F5344CB8AC3E}">
        <p14:creationId xmlns:p14="http://schemas.microsoft.com/office/powerpoint/2010/main" val="2094127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6F5DA06-3373-43C9-85BA-13DF3219FDB1}"/>
              </a:ext>
            </a:extLst>
          </p:cNvPr>
          <p:cNvPicPr>
            <a:picLocks noGrp="1" noChangeAspect="1"/>
          </p:cNvPicPr>
          <p:nvPr>
            <p:ph type="pic" sz="quarter" idx="12"/>
          </p:nvPr>
        </p:nvPicPr>
        <p:blipFill>
          <a:blip r:embed="rId5"/>
          <a:srcRect t="1964" b="1964"/>
          <a:stretch>
            <a:fillRect/>
          </a:stretch>
        </p:blipFill>
        <p:spPr/>
      </p:pic>
      <p:sp>
        <p:nvSpPr>
          <p:cNvPr id="6" name="Text Placeholder 5">
            <a:extLst>
              <a:ext uri="{FF2B5EF4-FFF2-40B4-BE49-F238E27FC236}">
                <a16:creationId xmlns:a16="http://schemas.microsoft.com/office/drawing/2014/main" id="{E4403F70-F1A4-4BC0-80F0-5185B686CC2B}"/>
              </a:ext>
            </a:extLst>
          </p:cNvPr>
          <p:cNvSpPr>
            <a:spLocks noGrp="1"/>
          </p:cNvSpPr>
          <p:nvPr>
            <p:ph type="body" sz="quarter" idx="18"/>
          </p:nvPr>
        </p:nvSpPr>
        <p:spPr>
          <a:solidFill>
            <a:schemeClr val="accent6">
              <a:alpha val="60000"/>
            </a:schemeClr>
          </a:solidFill>
        </p:spPr>
        <p:txBody>
          <a:bodyPr/>
          <a:lstStyle/>
          <a:p>
            <a:endParaRPr lang="en-GB"/>
          </a:p>
        </p:txBody>
      </p:sp>
      <p:sp>
        <p:nvSpPr>
          <p:cNvPr id="17" name="Title 16">
            <a:extLst>
              <a:ext uri="{FF2B5EF4-FFF2-40B4-BE49-F238E27FC236}">
                <a16:creationId xmlns:a16="http://schemas.microsoft.com/office/drawing/2014/main" id="{0725C67A-763B-4E37-9DBA-A9C72C52155D}"/>
              </a:ext>
            </a:extLst>
          </p:cNvPr>
          <p:cNvSpPr>
            <a:spLocks noGrp="1"/>
          </p:cNvSpPr>
          <p:nvPr>
            <p:ph type="ctrTitle"/>
          </p:nvPr>
        </p:nvSpPr>
        <p:spPr/>
        <p:txBody>
          <a:bodyPr/>
          <a:lstStyle/>
          <a:p>
            <a:r>
              <a:rPr lang="en-GB" dirty="0" err="1"/>
              <a:t>vurdering</a:t>
            </a:r>
            <a:endParaRPr lang="en-GB" dirty="0"/>
          </a:p>
        </p:txBody>
      </p:sp>
      <p:sp>
        <p:nvSpPr>
          <p:cNvPr id="2" name="Subtitle 1">
            <a:extLst>
              <a:ext uri="{FF2B5EF4-FFF2-40B4-BE49-F238E27FC236}">
                <a16:creationId xmlns:a16="http://schemas.microsoft.com/office/drawing/2014/main" id="{584AD023-D558-45F7-A02C-F87A25DFA2B1}"/>
              </a:ext>
            </a:extLst>
          </p:cNvPr>
          <p:cNvSpPr>
            <a:spLocks noGrp="1"/>
          </p:cNvSpPr>
          <p:nvPr>
            <p:ph type="subTitle" idx="1"/>
          </p:nvPr>
        </p:nvSpPr>
        <p:spPr/>
        <p:txBody>
          <a:bodyPr/>
          <a:lstStyle/>
          <a:p>
            <a:endParaRPr lang="en-GB"/>
          </a:p>
        </p:txBody>
      </p:sp>
      <p:sp>
        <p:nvSpPr>
          <p:cNvPr id="15" name="Date Placeholder 14">
            <a:extLst>
              <a:ext uri="{FF2B5EF4-FFF2-40B4-BE49-F238E27FC236}">
                <a16:creationId xmlns:a16="http://schemas.microsoft.com/office/drawing/2014/main" id="{93338726-A9BB-4271-9904-01E84D470941}"/>
              </a:ext>
            </a:extLst>
          </p:cNvPr>
          <p:cNvSpPr>
            <a:spLocks noGrp="1"/>
          </p:cNvSpPr>
          <p:nvPr>
            <p:ph type="dt" sz="half" idx="10"/>
          </p:nvPr>
        </p:nvSpPr>
        <p:spPr/>
        <p:txBody>
          <a:bodyPr/>
          <a:lstStyle/>
          <a:p>
            <a:endParaRPr lang="en-GB" dirty="0"/>
          </a:p>
        </p:txBody>
      </p:sp>
      <p:sp>
        <p:nvSpPr>
          <p:cNvPr id="14" name="Footer Placeholder 13">
            <a:extLst>
              <a:ext uri="{FF2B5EF4-FFF2-40B4-BE49-F238E27FC236}">
                <a16:creationId xmlns:a16="http://schemas.microsoft.com/office/drawing/2014/main" id="{0D7A1CFE-CC0A-40B8-9CBB-9DF7C3FDF410}"/>
              </a:ext>
            </a:extLst>
          </p:cNvPr>
          <p:cNvSpPr>
            <a:spLocks noGrp="1"/>
          </p:cNvSpPr>
          <p:nvPr>
            <p:ph type="ftr" sz="quarter" idx="11"/>
          </p:nvPr>
        </p:nvSpPr>
        <p:spPr/>
        <p:txBody>
          <a:bodyPr/>
          <a:lstStyle/>
          <a:p>
            <a:endParaRPr lang="en-GB" dirty="0"/>
          </a:p>
        </p:txBody>
      </p:sp>
      <p:sp>
        <p:nvSpPr>
          <p:cNvPr id="16" name="Slide Number Placeholder 15">
            <a:extLst>
              <a:ext uri="{FF2B5EF4-FFF2-40B4-BE49-F238E27FC236}">
                <a16:creationId xmlns:a16="http://schemas.microsoft.com/office/drawing/2014/main" id="{113E4EF2-DF4B-457F-B914-EFD387B33477}"/>
              </a:ext>
            </a:extLst>
          </p:cNvPr>
          <p:cNvSpPr>
            <a:spLocks noGrp="1"/>
          </p:cNvSpPr>
          <p:nvPr>
            <p:ph type="sldNum" sz="quarter" idx="19"/>
          </p:nvPr>
        </p:nvSpPr>
        <p:spPr/>
        <p:txBody>
          <a:bodyPr/>
          <a:lstStyle/>
          <a:p>
            <a:fld id="{9329B6BB-2231-443D-A106-476177BA91F4}" type="slidenum">
              <a:rPr lang="en-GB"/>
              <a:pPr/>
              <a:t>45</a:t>
            </a:fld>
            <a:endParaRPr lang="en-GB" dirty="0"/>
          </a:p>
        </p:txBody>
      </p:sp>
      <p:sp>
        <p:nvSpPr>
          <p:cNvPr id="4" name="Text Placeholder 3">
            <a:extLst>
              <a:ext uri="{FF2B5EF4-FFF2-40B4-BE49-F238E27FC236}">
                <a16:creationId xmlns:a16="http://schemas.microsoft.com/office/drawing/2014/main" id="{0C589C6A-76D8-43B0-AF56-300F643B8835}"/>
              </a:ext>
            </a:extLst>
          </p:cNvPr>
          <p:cNvSpPr>
            <a:spLocks noGrp="1"/>
          </p:cNvSpPr>
          <p:nvPr>
            <p:ph type="body" sz="quarter" idx="15"/>
          </p:nvPr>
        </p:nvSpPr>
        <p:spPr/>
        <p:txBody>
          <a:bodyPr/>
          <a:lstStyle/>
          <a:p>
            <a:endParaRPr lang="en-GB"/>
          </a:p>
        </p:txBody>
      </p:sp>
      <p:sp>
        <p:nvSpPr>
          <p:cNvPr id="7" name="Text Placeholder 6">
            <a:extLst>
              <a:ext uri="{FF2B5EF4-FFF2-40B4-BE49-F238E27FC236}">
                <a16:creationId xmlns:a16="http://schemas.microsoft.com/office/drawing/2014/main" id="{D4C3A9DA-CA07-45D1-91F1-4FD6EF0684B3}"/>
              </a:ext>
            </a:extLst>
          </p:cNvPr>
          <p:cNvSpPr>
            <a:spLocks noGrp="1"/>
          </p:cNvSpPr>
          <p:nvPr>
            <p:ph type="body" sz="quarter" idx="20"/>
          </p:nvPr>
        </p:nvSpPr>
        <p:spPr/>
        <p:txBody>
          <a:bodyPr/>
          <a:lstStyle/>
          <a:p>
            <a:endParaRPr lang="en-GB"/>
          </a:p>
        </p:txBody>
      </p:sp>
      <p:sp>
        <p:nvSpPr>
          <p:cNvPr id="5" name="Text Placeholder 4">
            <a:extLst>
              <a:ext uri="{FF2B5EF4-FFF2-40B4-BE49-F238E27FC236}">
                <a16:creationId xmlns:a16="http://schemas.microsoft.com/office/drawing/2014/main" id="{B5B1C72D-976A-4783-811D-D714780DE806}"/>
              </a:ext>
            </a:extLst>
          </p:cNvPr>
          <p:cNvSpPr>
            <a:spLocks noGrp="1"/>
          </p:cNvSpPr>
          <p:nvPr>
            <p:ph type="body" sz="quarter" idx="16"/>
          </p:nvPr>
        </p:nvSpPr>
        <p:spPr/>
        <p:txBody>
          <a:bodyPr/>
          <a:lstStyle/>
          <a:p>
            <a:endParaRPr lang="en-GB"/>
          </a:p>
        </p:txBody>
      </p:sp>
    </p:spTree>
    <p:custDataLst>
      <p:custData r:id="rId1"/>
      <p:custData r:id="rId2"/>
    </p:custDataLst>
    <p:extLst>
      <p:ext uri="{BB962C8B-B14F-4D97-AF65-F5344CB8AC3E}">
        <p14:creationId xmlns:p14="http://schemas.microsoft.com/office/powerpoint/2010/main" val="655344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1E37D7-37B2-4DCB-8FF1-E50B70D5EC2F}"/>
              </a:ext>
            </a:extLst>
          </p:cNvPr>
          <p:cNvSpPr>
            <a:spLocks noGrp="1"/>
          </p:cNvSpPr>
          <p:nvPr>
            <p:ph type="title"/>
          </p:nvPr>
        </p:nvSpPr>
        <p:spPr>
          <a:xfrm>
            <a:off x="1057012" y="303330"/>
            <a:ext cx="10700387" cy="628362"/>
          </a:xfrm>
        </p:spPr>
        <p:txBody>
          <a:bodyPr>
            <a:normAutofit/>
          </a:bodyPr>
          <a:lstStyle/>
          <a:p>
            <a:r>
              <a:rPr lang="nb-NO" dirty="0"/>
              <a:t>Vurdering utviklingstrekk Årdal</a:t>
            </a:r>
          </a:p>
        </p:txBody>
      </p:sp>
      <p:sp>
        <p:nvSpPr>
          <p:cNvPr id="3" name="Undertittel 2">
            <a:extLst>
              <a:ext uri="{FF2B5EF4-FFF2-40B4-BE49-F238E27FC236}">
                <a16:creationId xmlns:a16="http://schemas.microsoft.com/office/drawing/2014/main" id="{017093F3-30C6-4CE3-80C6-64D8CD5ED5C0}"/>
              </a:ext>
            </a:extLst>
          </p:cNvPr>
          <p:cNvSpPr>
            <a:spLocks noGrp="1"/>
          </p:cNvSpPr>
          <p:nvPr>
            <p:ph type="subTitle" idx="1"/>
          </p:nvPr>
        </p:nvSpPr>
        <p:spPr>
          <a:xfrm>
            <a:off x="939567" y="1018700"/>
            <a:ext cx="10817832" cy="221599"/>
          </a:xfrm>
        </p:spPr>
        <p:txBody>
          <a:bodyPr/>
          <a:lstStyle/>
          <a:p>
            <a:r>
              <a:rPr lang="nb-NO" dirty="0"/>
              <a:t>Fortsatt utfordringer i Årdal, positiv vekst for bedriftene siste år</a:t>
            </a:r>
          </a:p>
        </p:txBody>
      </p:sp>
      <p:sp>
        <p:nvSpPr>
          <p:cNvPr id="4" name="Plassholder for innhold 3">
            <a:extLst>
              <a:ext uri="{FF2B5EF4-FFF2-40B4-BE49-F238E27FC236}">
                <a16:creationId xmlns:a16="http://schemas.microsoft.com/office/drawing/2014/main" id="{6E6AEE49-68BD-460C-B897-E9B8C579840A}"/>
              </a:ext>
            </a:extLst>
          </p:cNvPr>
          <p:cNvSpPr>
            <a:spLocks noGrp="1"/>
          </p:cNvSpPr>
          <p:nvPr>
            <p:ph sz="quarter" idx="16"/>
          </p:nvPr>
        </p:nvSpPr>
        <p:spPr>
          <a:xfrm>
            <a:off x="2594180" y="1507110"/>
            <a:ext cx="3202613" cy="4608464"/>
          </a:xfrm>
        </p:spPr>
        <p:txBody>
          <a:bodyPr/>
          <a:lstStyle/>
          <a:p>
            <a:pPr lvl="1"/>
            <a:endParaRPr lang="nb-NO" sz="1200" dirty="0"/>
          </a:p>
          <a:p>
            <a:r>
              <a:rPr lang="nb-NO" sz="1200" dirty="0"/>
              <a:t>Nedgang i sysselsetting etter bosted og etter arbeidssted som følge av permittering </a:t>
            </a:r>
            <a:r>
              <a:rPr lang="nb-NO" sz="1200" dirty="0" err="1"/>
              <a:t>Norsun</a:t>
            </a:r>
            <a:endParaRPr lang="nb-NO" sz="1200" dirty="0"/>
          </a:p>
          <a:p>
            <a:r>
              <a:rPr lang="nb-NO" sz="1200" dirty="0"/>
              <a:t>Vekst i besøksnæringer og offentlig sektor samt i lokale næringer</a:t>
            </a:r>
          </a:p>
          <a:p>
            <a:r>
              <a:rPr lang="nb-NO" sz="1200" dirty="0"/>
              <a:t>Nedgang i regional og basisnæringer</a:t>
            </a:r>
          </a:p>
          <a:p>
            <a:r>
              <a:rPr lang="nb-NO" sz="1200" dirty="0"/>
              <a:t>Ca. 623 sysselsatte over 55 år</a:t>
            </a:r>
          </a:p>
          <a:p>
            <a:endParaRPr lang="nb-NO" sz="1200" dirty="0"/>
          </a:p>
          <a:p>
            <a:endParaRPr lang="nb-NO" sz="1200" dirty="0"/>
          </a:p>
          <a:p>
            <a:r>
              <a:rPr lang="nb-NO" sz="1200" dirty="0"/>
              <a:t>God vekst omsetning blant 50 største bedrifter </a:t>
            </a:r>
          </a:p>
          <a:p>
            <a:r>
              <a:rPr lang="nb-NO" sz="1200" dirty="0"/>
              <a:t>Økt lønnsomhet i tilsvarende bedrifter i 2021</a:t>
            </a:r>
          </a:p>
          <a:p>
            <a:r>
              <a:rPr lang="nb-NO" sz="1200" dirty="0"/>
              <a:t>Stabilt antall bedrifter med positive resultater</a:t>
            </a:r>
          </a:p>
          <a:p>
            <a:pPr marL="0" indent="0">
              <a:buNone/>
            </a:pPr>
            <a:endParaRPr lang="nb-NO" sz="1200" dirty="0"/>
          </a:p>
        </p:txBody>
      </p:sp>
      <p:sp>
        <p:nvSpPr>
          <p:cNvPr id="5" name="Plassholder for dato 4">
            <a:extLst>
              <a:ext uri="{FF2B5EF4-FFF2-40B4-BE49-F238E27FC236}">
                <a16:creationId xmlns:a16="http://schemas.microsoft.com/office/drawing/2014/main" id="{AC931331-B72B-40E1-9AAA-60FAFDA126C6}"/>
              </a:ext>
            </a:extLst>
          </p:cNvPr>
          <p:cNvSpPr>
            <a:spLocks noGrp="1"/>
          </p:cNvSpPr>
          <p:nvPr>
            <p:ph type="dt" sz="half" idx="14"/>
          </p:nvPr>
        </p:nvSpPr>
        <p:spPr/>
        <p:txBody>
          <a:bodyPr/>
          <a:lstStyle/>
          <a:p>
            <a:endParaRPr lang="nb-NO" dirty="0"/>
          </a:p>
        </p:txBody>
      </p:sp>
      <p:sp>
        <p:nvSpPr>
          <p:cNvPr id="6" name="Plassholder for lysbildenummer 5">
            <a:extLst>
              <a:ext uri="{FF2B5EF4-FFF2-40B4-BE49-F238E27FC236}">
                <a16:creationId xmlns:a16="http://schemas.microsoft.com/office/drawing/2014/main" id="{62A53D07-9C07-497D-8129-41539F0FFEEF}"/>
              </a:ext>
            </a:extLst>
          </p:cNvPr>
          <p:cNvSpPr>
            <a:spLocks noGrp="1"/>
          </p:cNvSpPr>
          <p:nvPr>
            <p:ph type="sldNum" sz="quarter" idx="19"/>
          </p:nvPr>
        </p:nvSpPr>
        <p:spPr/>
        <p:txBody>
          <a:bodyPr/>
          <a:lstStyle/>
          <a:p>
            <a:fld id="{9329B6BB-2231-443D-A106-476177BA91F4}" type="slidenum">
              <a:rPr lang="nb-NO" smtClean="0"/>
              <a:pPr/>
              <a:t>46</a:t>
            </a:fld>
            <a:endParaRPr lang="nb-NO" dirty="0"/>
          </a:p>
        </p:txBody>
      </p:sp>
      <p:sp>
        <p:nvSpPr>
          <p:cNvPr id="7" name="Plassholder for innhold 3">
            <a:extLst>
              <a:ext uri="{FF2B5EF4-FFF2-40B4-BE49-F238E27FC236}">
                <a16:creationId xmlns:a16="http://schemas.microsoft.com/office/drawing/2014/main" id="{2BA46407-3C6F-4FE3-8F47-E5AAD09BFCA7}"/>
              </a:ext>
            </a:extLst>
          </p:cNvPr>
          <p:cNvSpPr txBox="1">
            <a:spLocks/>
          </p:cNvSpPr>
          <p:nvPr/>
        </p:nvSpPr>
        <p:spPr bwMode="gray">
          <a:xfrm>
            <a:off x="8308483" y="3973924"/>
            <a:ext cx="3637439" cy="1536486"/>
          </a:xfrm>
          <a:prstGeom prst="rect">
            <a:avLst/>
          </a:prstGeom>
        </p:spPr>
        <p:txBody>
          <a:bodyPr vert="horz" lIns="0" tIns="0" rIns="0" bIns="0" rtlCol="0">
            <a:noAutofit/>
          </a:bodyPr>
          <a:lstStyle>
            <a:lvl1pPr marL="324000" indent="-324000" algn="l" defTabSz="1218786" rtl="0" eaLnBrk="1" latinLnBrk="0" hangingPunct="1">
              <a:lnSpc>
                <a:spcPct val="100000"/>
              </a:lnSpc>
              <a:spcBef>
                <a:spcPts val="432"/>
              </a:spcBef>
              <a:spcAft>
                <a:spcPts val="0"/>
              </a:spcAft>
              <a:buClr>
                <a:schemeClr val="tx2"/>
              </a:buClr>
              <a:buFont typeface="Arial" panose="020B0604020202020204" pitchFamily="34" charset="0"/>
              <a:buChar char="►"/>
              <a:defRPr sz="1800" b="0" kern="1200">
                <a:solidFill>
                  <a:schemeClr val="tx1"/>
                </a:solidFill>
                <a:latin typeface="+mn-lt"/>
                <a:ea typeface="+mn-ea"/>
                <a:cs typeface="+mn-cs"/>
              </a:defRPr>
            </a:lvl1pPr>
            <a:lvl2pPr marL="702000" indent="-234000" algn="l" defTabSz="1218786" rtl="0" eaLnBrk="1" latinLnBrk="0" hangingPunct="1">
              <a:lnSpc>
                <a:spcPct val="100000"/>
              </a:lnSpc>
              <a:spcBef>
                <a:spcPts val="432"/>
              </a:spcBef>
              <a:spcAft>
                <a:spcPts val="0"/>
              </a:spcAft>
              <a:buFont typeface="Trebuchet MS" panose="020B0603020202020204" pitchFamily="34" charset="0"/>
              <a:buChar char="-"/>
              <a:defRPr sz="1800" kern="1200">
                <a:solidFill>
                  <a:schemeClr val="tx1"/>
                </a:solidFill>
                <a:latin typeface="+mn-lt"/>
                <a:ea typeface="+mn-ea"/>
                <a:cs typeface="+mn-cs"/>
              </a:defRPr>
            </a:lvl2pPr>
            <a:lvl3pPr marL="972000" indent="-180000" algn="l" defTabSz="1218786" rtl="0" eaLnBrk="1" latinLnBrk="0" hangingPunct="1">
              <a:lnSpc>
                <a:spcPct val="100000"/>
              </a:lnSpc>
              <a:spcBef>
                <a:spcPts val="336"/>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4pPr>
            <a:lvl5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5pPr>
            <a:lvl6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lang="en-GB" sz="1400" kern="1200" baseline="0" dirty="0" smtClean="0">
                <a:solidFill>
                  <a:schemeClr val="tx1"/>
                </a:solidFill>
                <a:latin typeface="+mn-lt"/>
                <a:ea typeface="+mn-ea"/>
                <a:cs typeface="+mn-cs"/>
              </a:defRPr>
            </a:lvl6pPr>
            <a:lvl7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7pPr>
            <a:lvl8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8pPr>
            <a:lvl9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9pPr>
          </a:lstStyle>
          <a:p>
            <a:pPr marL="252000" indent="-252000">
              <a:spcBef>
                <a:spcPts val="600"/>
              </a:spcBef>
              <a:buClr>
                <a:srgbClr val="ED1A3B"/>
              </a:buClr>
              <a:buFont typeface="Trebuchet MS" panose="020B0603020202020204" pitchFamily="34" charset="0"/>
              <a:buChar char="●"/>
            </a:pPr>
            <a:r>
              <a:rPr lang="nb-NO" sz="1200" dirty="0"/>
              <a:t>Lav boligbygging siste år</a:t>
            </a:r>
          </a:p>
          <a:p>
            <a:pPr marL="252000" indent="-252000">
              <a:spcBef>
                <a:spcPts val="600"/>
              </a:spcBef>
              <a:buClr>
                <a:srgbClr val="ED1A3B"/>
              </a:buClr>
              <a:buFont typeface="Trebuchet MS" panose="020B0603020202020204" pitchFamily="34" charset="0"/>
              <a:buChar char="●"/>
            </a:pPr>
            <a:r>
              <a:rPr lang="nb-NO" sz="1200" dirty="0"/>
              <a:t>Fortsatt lav nybygging av fritidsbosteder</a:t>
            </a:r>
          </a:p>
          <a:p>
            <a:pPr marL="252000" indent="-252000">
              <a:spcBef>
                <a:spcPts val="600"/>
              </a:spcBef>
              <a:buClr>
                <a:srgbClr val="ED1A3B"/>
              </a:buClr>
              <a:buFont typeface="Trebuchet MS" panose="020B0603020202020204" pitchFamily="34" charset="0"/>
              <a:buChar char="●"/>
            </a:pPr>
            <a:r>
              <a:rPr lang="nb-NO" sz="1200" dirty="0"/>
              <a:t>Økt omsetning av boliger</a:t>
            </a:r>
          </a:p>
        </p:txBody>
      </p:sp>
      <p:sp>
        <p:nvSpPr>
          <p:cNvPr id="9" name="Rektangel 8">
            <a:extLst>
              <a:ext uri="{FF2B5EF4-FFF2-40B4-BE49-F238E27FC236}">
                <a16:creationId xmlns:a16="http://schemas.microsoft.com/office/drawing/2014/main" id="{4AA19A23-51A1-4F71-A9F7-27F002AF665B}"/>
              </a:ext>
            </a:extLst>
          </p:cNvPr>
          <p:cNvSpPr/>
          <p:nvPr/>
        </p:nvSpPr>
        <p:spPr bwMode="auto">
          <a:xfrm>
            <a:off x="431799" y="1693564"/>
            <a:ext cx="1918054" cy="730838"/>
          </a:xfrm>
          <a:prstGeom prst="rect">
            <a:avLst/>
          </a:prstGeom>
          <a:solidFill>
            <a:schemeClr val="bg1">
              <a:lumMod val="85000"/>
            </a:schemeClr>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noProof="0" dirty="0">
                <a:ln>
                  <a:noFill/>
                </a:ln>
                <a:solidFill>
                  <a:schemeClr val="tx1"/>
                </a:solidFill>
                <a:effectLst/>
              </a:rPr>
              <a:t>Sysselsetting</a:t>
            </a:r>
          </a:p>
        </p:txBody>
      </p:sp>
      <p:sp>
        <p:nvSpPr>
          <p:cNvPr id="10" name="Rektangel 9">
            <a:extLst>
              <a:ext uri="{FF2B5EF4-FFF2-40B4-BE49-F238E27FC236}">
                <a16:creationId xmlns:a16="http://schemas.microsoft.com/office/drawing/2014/main" id="{6273C6F2-3339-4288-9B0C-087C63B0C0E1}"/>
              </a:ext>
            </a:extLst>
          </p:cNvPr>
          <p:cNvSpPr/>
          <p:nvPr/>
        </p:nvSpPr>
        <p:spPr bwMode="auto">
          <a:xfrm>
            <a:off x="431799" y="3973924"/>
            <a:ext cx="1918054" cy="730838"/>
          </a:xfrm>
          <a:prstGeom prst="rect">
            <a:avLst/>
          </a:prstGeom>
          <a:solidFill>
            <a:schemeClr val="bg1">
              <a:lumMod val="85000"/>
            </a:schemeClr>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noProof="0" dirty="0">
                <a:ln>
                  <a:noFill/>
                </a:ln>
                <a:solidFill>
                  <a:schemeClr val="tx1"/>
                </a:solidFill>
                <a:effectLst/>
              </a:rPr>
              <a:t>Næringsliv</a:t>
            </a:r>
          </a:p>
        </p:txBody>
      </p:sp>
      <p:sp>
        <p:nvSpPr>
          <p:cNvPr id="11" name="Rektangel 10">
            <a:extLst>
              <a:ext uri="{FF2B5EF4-FFF2-40B4-BE49-F238E27FC236}">
                <a16:creationId xmlns:a16="http://schemas.microsoft.com/office/drawing/2014/main" id="{65093593-5CB1-4AF5-8802-D01211E03241}"/>
              </a:ext>
            </a:extLst>
          </p:cNvPr>
          <p:cNvSpPr/>
          <p:nvPr/>
        </p:nvSpPr>
        <p:spPr bwMode="auto">
          <a:xfrm>
            <a:off x="5902821" y="3973924"/>
            <a:ext cx="1918054" cy="730838"/>
          </a:xfrm>
          <a:prstGeom prst="rect">
            <a:avLst/>
          </a:prstGeom>
          <a:solidFill>
            <a:schemeClr val="bg1">
              <a:lumMod val="85000"/>
            </a:schemeClr>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noProof="0" dirty="0">
                <a:ln>
                  <a:noFill/>
                </a:ln>
                <a:solidFill>
                  <a:schemeClr val="tx1"/>
                </a:solidFill>
                <a:effectLst/>
              </a:rPr>
              <a:t>Bosted</a:t>
            </a:r>
          </a:p>
        </p:txBody>
      </p:sp>
      <p:sp>
        <p:nvSpPr>
          <p:cNvPr id="12" name="Plassholder for innhold 3">
            <a:extLst>
              <a:ext uri="{FF2B5EF4-FFF2-40B4-BE49-F238E27FC236}">
                <a16:creationId xmlns:a16="http://schemas.microsoft.com/office/drawing/2014/main" id="{B20E74D6-EEEF-4E94-9BB4-80EEB34CDC8A}"/>
              </a:ext>
            </a:extLst>
          </p:cNvPr>
          <p:cNvSpPr txBox="1">
            <a:spLocks/>
          </p:cNvSpPr>
          <p:nvPr/>
        </p:nvSpPr>
        <p:spPr bwMode="gray">
          <a:xfrm>
            <a:off x="8308484" y="1693564"/>
            <a:ext cx="3775738" cy="1735436"/>
          </a:xfrm>
          <a:prstGeom prst="rect">
            <a:avLst/>
          </a:prstGeom>
        </p:spPr>
        <p:txBody>
          <a:bodyPr vert="horz" lIns="0" tIns="0" rIns="0" bIns="0" rtlCol="0">
            <a:noAutofit/>
          </a:bodyPr>
          <a:lstStyle>
            <a:lvl1pPr marL="324000" indent="-324000" algn="l" defTabSz="1218786" rtl="0" eaLnBrk="1" latinLnBrk="0" hangingPunct="1">
              <a:lnSpc>
                <a:spcPct val="100000"/>
              </a:lnSpc>
              <a:spcBef>
                <a:spcPts val="432"/>
              </a:spcBef>
              <a:spcAft>
                <a:spcPts val="0"/>
              </a:spcAft>
              <a:buClr>
                <a:schemeClr val="tx2"/>
              </a:buClr>
              <a:buFont typeface="Arial" panose="020B0604020202020204" pitchFamily="34" charset="0"/>
              <a:buChar char="►"/>
              <a:defRPr sz="1800" b="0" kern="1200">
                <a:solidFill>
                  <a:schemeClr val="tx1"/>
                </a:solidFill>
                <a:latin typeface="+mn-lt"/>
                <a:ea typeface="+mn-ea"/>
                <a:cs typeface="+mn-cs"/>
              </a:defRPr>
            </a:lvl1pPr>
            <a:lvl2pPr marL="702000" indent="-234000" algn="l" defTabSz="1218786" rtl="0" eaLnBrk="1" latinLnBrk="0" hangingPunct="1">
              <a:lnSpc>
                <a:spcPct val="100000"/>
              </a:lnSpc>
              <a:spcBef>
                <a:spcPts val="432"/>
              </a:spcBef>
              <a:spcAft>
                <a:spcPts val="0"/>
              </a:spcAft>
              <a:buFont typeface="Trebuchet MS" panose="020B0603020202020204" pitchFamily="34" charset="0"/>
              <a:buChar char="-"/>
              <a:defRPr sz="1800" kern="1200">
                <a:solidFill>
                  <a:schemeClr val="tx1"/>
                </a:solidFill>
                <a:latin typeface="+mn-lt"/>
                <a:ea typeface="+mn-ea"/>
                <a:cs typeface="+mn-cs"/>
              </a:defRPr>
            </a:lvl2pPr>
            <a:lvl3pPr marL="972000" indent="-180000" algn="l" defTabSz="1218786" rtl="0" eaLnBrk="1" latinLnBrk="0" hangingPunct="1">
              <a:lnSpc>
                <a:spcPct val="100000"/>
              </a:lnSpc>
              <a:spcBef>
                <a:spcPts val="336"/>
              </a:spcBef>
              <a:spcAft>
                <a:spcPts val="0"/>
              </a:spcAft>
              <a:buClr>
                <a:schemeClr val="tx1"/>
              </a:buClr>
              <a:buSzPct val="100000"/>
              <a:buFont typeface="Trebuchet MS" panose="020B0603020202020204" pitchFamily="34" charset="0"/>
              <a:buChar char="-"/>
              <a:defRPr sz="1400" kern="1200">
                <a:solidFill>
                  <a:schemeClr val="tx1"/>
                </a:solidFill>
                <a:latin typeface="+mn-lt"/>
                <a:ea typeface="+mn-ea"/>
                <a:cs typeface="+mn-cs"/>
              </a:defRPr>
            </a:lvl3pPr>
            <a:lvl4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4pPr>
            <a:lvl5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5pPr>
            <a:lvl6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lang="en-GB" sz="1400" kern="1200" baseline="0" dirty="0" smtClean="0">
                <a:solidFill>
                  <a:schemeClr val="tx1"/>
                </a:solidFill>
                <a:latin typeface="+mn-lt"/>
                <a:ea typeface="+mn-ea"/>
                <a:cs typeface="+mn-cs"/>
              </a:defRPr>
            </a:lvl6pPr>
            <a:lvl7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7pPr>
            <a:lvl8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8pPr>
            <a:lvl9pPr marL="972000" indent="-180000" algn="l" defTabSz="1218786" rtl="0" eaLnBrk="1" latinLnBrk="0" hangingPunct="1">
              <a:lnSpc>
                <a:spcPct val="100000"/>
              </a:lnSpc>
              <a:spcBef>
                <a:spcPts val="336"/>
              </a:spcBef>
              <a:spcAft>
                <a:spcPts val="0"/>
              </a:spcAft>
              <a:buClr>
                <a:schemeClr val="tx1"/>
              </a:buClr>
              <a:buFont typeface="Trebuchet MS" panose="020B0603020202020204" pitchFamily="34" charset="0"/>
              <a:buChar char="-"/>
              <a:defRPr sz="1400" kern="1200">
                <a:solidFill>
                  <a:schemeClr val="tx1"/>
                </a:solidFill>
                <a:latin typeface="+mn-lt"/>
                <a:ea typeface="+mn-ea"/>
                <a:cs typeface="+mn-cs"/>
              </a:defRPr>
            </a:lvl9pPr>
          </a:lstStyle>
          <a:p>
            <a:pPr marL="252000" indent="-252000">
              <a:spcBef>
                <a:spcPts val="600"/>
              </a:spcBef>
              <a:buClr>
                <a:srgbClr val="ED1A3B"/>
              </a:buClr>
              <a:buFont typeface="Trebuchet MS" panose="020B0603020202020204" pitchFamily="34" charset="0"/>
              <a:buChar char="●"/>
            </a:pPr>
            <a:r>
              <a:rPr lang="nb-NO" sz="1200" dirty="0"/>
              <a:t>Nedgang i folketallet i 2022 etter positiv utvikling i 2021</a:t>
            </a:r>
          </a:p>
          <a:p>
            <a:pPr marL="252000" indent="-252000">
              <a:spcBef>
                <a:spcPts val="600"/>
              </a:spcBef>
              <a:buClr>
                <a:srgbClr val="ED1A3B"/>
              </a:buClr>
              <a:buFont typeface="Trebuchet MS" panose="020B0603020202020204" pitchFamily="34" charset="0"/>
              <a:buChar char="●"/>
            </a:pPr>
            <a:r>
              <a:rPr lang="nb-NO" sz="1200" dirty="0"/>
              <a:t>Økt innvandring og økt utflytting </a:t>
            </a:r>
          </a:p>
          <a:p>
            <a:pPr marL="252000" indent="-252000">
              <a:spcBef>
                <a:spcPts val="600"/>
              </a:spcBef>
              <a:buClr>
                <a:srgbClr val="ED1A3B"/>
              </a:buClr>
              <a:buFont typeface="Trebuchet MS" panose="020B0603020202020204" pitchFamily="34" charset="0"/>
              <a:buChar char="●"/>
            </a:pPr>
            <a:r>
              <a:rPr lang="nb-NO" sz="1200" dirty="0"/>
              <a:t>Økt fødselsunderskudd og færre yngre</a:t>
            </a:r>
          </a:p>
          <a:p>
            <a:pPr marL="252000" indent="-252000">
              <a:spcBef>
                <a:spcPts val="600"/>
              </a:spcBef>
              <a:buClr>
                <a:srgbClr val="ED1A3B"/>
              </a:buClr>
              <a:buFont typeface="Trebuchet MS" panose="020B0603020202020204" pitchFamily="34" charset="0"/>
              <a:buChar char="●"/>
            </a:pPr>
            <a:r>
              <a:rPr lang="nb-NO" sz="1200" dirty="0"/>
              <a:t>Eldre befolkning siste 10 år</a:t>
            </a:r>
          </a:p>
          <a:p>
            <a:pPr marL="252000" indent="-252000">
              <a:spcBef>
                <a:spcPts val="600"/>
              </a:spcBef>
              <a:buClr>
                <a:srgbClr val="ED1A3B"/>
              </a:buClr>
              <a:buFont typeface="Trebuchet MS" panose="020B0603020202020204" pitchFamily="34" charset="0"/>
              <a:buChar char="●"/>
            </a:pPr>
            <a:r>
              <a:rPr lang="nb-NO" sz="1200" dirty="0"/>
              <a:t>Økt pendling ut og redusert pendling inn til kommunen</a:t>
            </a:r>
          </a:p>
          <a:p>
            <a:pPr marL="252000" indent="-252000">
              <a:spcBef>
                <a:spcPts val="600"/>
              </a:spcBef>
              <a:buClr>
                <a:srgbClr val="ED1A3B"/>
              </a:buClr>
              <a:buFont typeface="Trebuchet MS" panose="020B0603020202020204" pitchFamily="34" charset="0"/>
              <a:buChar char="●"/>
            </a:pPr>
            <a:r>
              <a:rPr lang="nb-NO" sz="1200" dirty="0"/>
              <a:t>Lav arbeidsledighet</a:t>
            </a:r>
          </a:p>
          <a:p>
            <a:pPr marL="252000" indent="-252000">
              <a:spcBef>
                <a:spcPts val="600"/>
              </a:spcBef>
              <a:buClr>
                <a:srgbClr val="ED1A3B"/>
              </a:buClr>
              <a:buFont typeface="Trebuchet MS" panose="020B0603020202020204" pitchFamily="34" charset="0"/>
              <a:buChar char="●"/>
            </a:pPr>
            <a:r>
              <a:rPr lang="nb-NO" sz="1200" dirty="0"/>
              <a:t>Stabil utvikling i antall uføre</a:t>
            </a:r>
          </a:p>
        </p:txBody>
      </p:sp>
      <p:sp>
        <p:nvSpPr>
          <p:cNvPr id="13" name="Rektangel 12">
            <a:extLst>
              <a:ext uri="{FF2B5EF4-FFF2-40B4-BE49-F238E27FC236}">
                <a16:creationId xmlns:a16="http://schemas.microsoft.com/office/drawing/2014/main" id="{855BAC34-D71F-4B38-8B76-0F74DF429DE8}"/>
              </a:ext>
            </a:extLst>
          </p:cNvPr>
          <p:cNvSpPr/>
          <p:nvPr/>
        </p:nvSpPr>
        <p:spPr bwMode="auto">
          <a:xfrm>
            <a:off x="5902821" y="1693564"/>
            <a:ext cx="1918054" cy="730838"/>
          </a:xfrm>
          <a:prstGeom prst="rect">
            <a:avLst/>
          </a:prstGeom>
          <a:solidFill>
            <a:schemeClr val="bg1">
              <a:lumMod val="85000"/>
            </a:schemeClr>
          </a:solidFill>
          <a:ln w="9525" cap="flat" cmpd="sng" algn="ctr">
            <a:solidFill>
              <a:schemeClr val="accent4"/>
            </a:solidFill>
            <a:prstDash val="solid"/>
            <a:round/>
            <a:headEnd type="none" w="med" len="med"/>
            <a:tailEnd type="triangle" w="lg"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noProof="0" dirty="0">
                <a:ln>
                  <a:noFill/>
                </a:ln>
                <a:solidFill>
                  <a:schemeClr val="tx1"/>
                </a:solidFill>
                <a:effectLst/>
              </a:rPr>
              <a:t>Samfunn</a:t>
            </a:r>
          </a:p>
        </p:txBody>
      </p:sp>
    </p:spTree>
    <p:extLst>
      <p:ext uri="{BB962C8B-B14F-4D97-AF65-F5344CB8AC3E}">
        <p14:creationId xmlns:p14="http://schemas.microsoft.com/office/powerpoint/2010/main" val="3150711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 name="Date Placeholder 14">
            <a:extLst>
              <a:ext uri="{FF2B5EF4-FFF2-40B4-BE49-F238E27FC236}">
                <a16:creationId xmlns:a16="http://schemas.microsoft.com/office/drawing/2014/main" id="{93338726-A9BB-4271-9904-01E84D470941}"/>
              </a:ext>
            </a:extLst>
          </p:cNvPr>
          <p:cNvSpPr>
            <a:spLocks noGrp="1"/>
          </p:cNvSpPr>
          <p:nvPr>
            <p:ph type="dt" sz="half" idx="13"/>
          </p:nvPr>
        </p:nvSpPr>
        <p:spPr/>
        <p:txBody>
          <a:bodyPr/>
          <a:lstStyle/>
          <a:p>
            <a:endParaRPr lang="nb-NO" dirty="0"/>
          </a:p>
        </p:txBody>
      </p:sp>
      <p:sp>
        <p:nvSpPr>
          <p:cNvPr id="14" name="Footer Placeholder 13">
            <a:extLst>
              <a:ext uri="{FF2B5EF4-FFF2-40B4-BE49-F238E27FC236}">
                <a16:creationId xmlns:a16="http://schemas.microsoft.com/office/drawing/2014/main" id="{0D7A1CFE-CC0A-40B8-9CBB-9DF7C3FDF410}"/>
              </a:ext>
            </a:extLst>
          </p:cNvPr>
          <p:cNvSpPr>
            <a:spLocks noGrp="1"/>
          </p:cNvSpPr>
          <p:nvPr>
            <p:ph type="ftr" sz="quarter" idx="14"/>
          </p:nvPr>
        </p:nvSpPr>
        <p:spPr/>
        <p:txBody>
          <a:bodyPr/>
          <a:lstStyle/>
          <a:p>
            <a:endParaRPr lang="nb-NO" dirty="0"/>
          </a:p>
        </p:txBody>
      </p:sp>
      <p:sp>
        <p:nvSpPr>
          <p:cNvPr id="16" name="Slide Number Placeholder 15">
            <a:extLst>
              <a:ext uri="{FF2B5EF4-FFF2-40B4-BE49-F238E27FC236}">
                <a16:creationId xmlns:a16="http://schemas.microsoft.com/office/drawing/2014/main" id="{113E4EF2-DF4B-457F-B914-EFD387B33477}"/>
              </a:ext>
            </a:extLst>
          </p:cNvPr>
          <p:cNvSpPr>
            <a:spLocks noGrp="1"/>
          </p:cNvSpPr>
          <p:nvPr>
            <p:ph type="sldNum" sz="quarter" idx="19"/>
          </p:nvPr>
        </p:nvSpPr>
        <p:spPr/>
        <p:txBody>
          <a:bodyPr/>
          <a:lstStyle/>
          <a:p>
            <a:fld id="{9329B6BB-2231-443D-A106-476177BA91F4}" type="slidenum">
              <a:rPr lang="nb-NO" smtClean="0"/>
              <a:pPr/>
              <a:t>47</a:t>
            </a:fld>
            <a:endParaRPr lang="nb-NO" dirty="0"/>
          </a:p>
        </p:txBody>
      </p:sp>
      <p:pic>
        <p:nvPicPr>
          <p:cNvPr id="6" name="Logo" descr="{&quot;templafy&quot;:{&quot;id&quot;:&quot;32cf31af-cf8f-4939-a1aa-695786e7a0dd&quot;}}">
            <a:extLst>
              <a:ext uri="{FF2B5EF4-FFF2-40B4-BE49-F238E27FC236}">
                <a16:creationId xmlns:a16="http://schemas.microsoft.com/office/drawing/2014/main" id="{FB2E17FB-FFBE-4F97-B1ED-3E1DD36DEA2F}"/>
              </a:ext>
            </a:extLst>
          </p:cNvPr>
          <p:cNvPicPr>
            <a:picLocks noChangeAspect="1"/>
          </p:cNvPicPr>
          <p:nvPr/>
        </p:nvPicPr>
        <p:blipFill>
          <a:blip r:embed="rId5"/>
          <a:srcRect/>
          <a:stretch/>
        </p:blipFill>
        <p:spPr>
          <a:xfrm>
            <a:off x="3804376" y="2188387"/>
            <a:ext cx="4583248" cy="2663351"/>
          </a:xfrm>
          <a:prstGeom prst="rect">
            <a:avLst/>
          </a:prstGeom>
        </p:spPr>
      </p:pic>
    </p:spTree>
    <p:custDataLst>
      <p:custData r:id="rId1"/>
      <p:custData r:id="rId2"/>
    </p:custDataLst>
    <p:extLst>
      <p:ext uri="{BB962C8B-B14F-4D97-AF65-F5344CB8AC3E}">
        <p14:creationId xmlns:p14="http://schemas.microsoft.com/office/powerpoint/2010/main" val="11814199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9BB65-FF74-4DEF-A2CE-BC8B2606DDF1}"/>
              </a:ext>
            </a:extLst>
          </p:cNvPr>
          <p:cNvSpPr>
            <a:spLocks noGrp="1"/>
          </p:cNvSpPr>
          <p:nvPr>
            <p:ph type="dt" sz="half" idx="15"/>
          </p:nvPr>
        </p:nvSpPr>
        <p:spPr/>
        <p:txBody>
          <a:bodyPr/>
          <a:lstStyle/>
          <a:p>
            <a:endParaRPr lang="nb-NO" dirty="0"/>
          </a:p>
        </p:txBody>
      </p:sp>
      <p:sp>
        <p:nvSpPr>
          <p:cNvPr id="3" name="Footer Placeholder 2">
            <a:extLst>
              <a:ext uri="{FF2B5EF4-FFF2-40B4-BE49-F238E27FC236}">
                <a16:creationId xmlns:a16="http://schemas.microsoft.com/office/drawing/2014/main" id="{CD855762-2E6F-494C-BC32-B3DBB89DB831}"/>
              </a:ext>
            </a:extLst>
          </p:cNvPr>
          <p:cNvSpPr>
            <a:spLocks noGrp="1"/>
          </p:cNvSpPr>
          <p:nvPr>
            <p:ph type="ftr" sz="quarter" idx="16"/>
          </p:nvPr>
        </p:nvSpPr>
        <p:spPr/>
        <p:txBody>
          <a:bodyPr/>
          <a:lstStyle/>
          <a:p>
            <a:endParaRPr lang="nb-NO" dirty="0"/>
          </a:p>
        </p:txBody>
      </p:sp>
      <p:sp>
        <p:nvSpPr>
          <p:cNvPr id="4" name="Slide Number Placeholder 3">
            <a:extLst>
              <a:ext uri="{FF2B5EF4-FFF2-40B4-BE49-F238E27FC236}">
                <a16:creationId xmlns:a16="http://schemas.microsoft.com/office/drawing/2014/main" id="{58E247A9-2EA1-4DB8-AFBC-8A03BF8D8485}"/>
              </a:ext>
            </a:extLst>
          </p:cNvPr>
          <p:cNvSpPr>
            <a:spLocks noGrp="1"/>
          </p:cNvSpPr>
          <p:nvPr>
            <p:ph type="sldNum" sz="quarter" idx="17"/>
          </p:nvPr>
        </p:nvSpPr>
        <p:spPr/>
        <p:txBody>
          <a:bodyPr/>
          <a:lstStyle/>
          <a:p>
            <a:fld id="{9329B6BB-2231-443D-A106-476177BA91F4}" type="slidenum">
              <a:rPr lang="nb-NO" smtClean="0"/>
              <a:pPr/>
              <a:t>48</a:t>
            </a:fld>
            <a:endParaRPr lang="nb-NO" dirty="0"/>
          </a:p>
        </p:txBody>
      </p:sp>
    </p:spTree>
    <p:custDataLst>
      <p:custData r:id="rId1"/>
      <p:custData r:id="rId2"/>
    </p:custDataLst>
    <p:extLst>
      <p:ext uri="{BB962C8B-B14F-4D97-AF65-F5344CB8AC3E}">
        <p14:creationId xmlns:p14="http://schemas.microsoft.com/office/powerpoint/2010/main" val="2517720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C47B3FC1-9C41-4EEF-A860-98C3479F4E75}"/>
              </a:ext>
            </a:extLst>
          </p:cNvPr>
          <p:cNvSpPr>
            <a:spLocks noGrp="1"/>
          </p:cNvSpPr>
          <p:nvPr>
            <p:ph type="dt" sz="half" idx="10"/>
          </p:nvPr>
        </p:nvSpPr>
        <p:spPr/>
        <p:txBody>
          <a:bodyPr/>
          <a:lstStyle/>
          <a:p>
            <a:endParaRPr lang="nb-NO" dirty="0"/>
          </a:p>
        </p:txBody>
      </p:sp>
      <p:sp>
        <p:nvSpPr>
          <p:cNvPr id="5" name="Plassholder for lysbildenummer 4">
            <a:extLst>
              <a:ext uri="{FF2B5EF4-FFF2-40B4-BE49-F238E27FC236}">
                <a16:creationId xmlns:a16="http://schemas.microsoft.com/office/drawing/2014/main" id="{295A0709-2261-46D4-8074-5B4F4E1B6D0C}"/>
              </a:ext>
            </a:extLst>
          </p:cNvPr>
          <p:cNvSpPr>
            <a:spLocks noGrp="1"/>
          </p:cNvSpPr>
          <p:nvPr>
            <p:ph type="sldNum" sz="quarter" idx="19"/>
          </p:nvPr>
        </p:nvSpPr>
        <p:spPr/>
        <p:txBody>
          <a:bodyPr/>
          <a:lstStyle/>
          <a:p>
            <a:fld id="{9329B6BB-2231-443D-A106-476177BA91F4}" type="slidenum">
              <a:rPr lang="nb-NO" smtClean="0"/>
              <a:pPr/>
              <a:t>5</a:t>
            </a:fld>
            <a:endParaRPr lang="nb-NO" dirty="0"/>
          </a:p>
        </p:txBody>
      </p:sp>
      <p:sp>
        <p:nvSpPr>
          <p:cNvPr id="6" name="FLD_PresentationTitle">
            <a:extLst>
              <a:ext uri="{FF2B5EF4-FFF2-40B4-BE49-F238E27FC236}">
                <a16:creationId xmlns:a16="http://schemas.microsoft.com/office/drawing/2014/main" id="{91D31ED6-10F0-4CDF-80CC-C3188968DCC5}"/>
              </a:ext>
            </a:extLst>
          </p:cNvPr>
          <p:cNvSpPr txBox="1">
            <a:spLocks/>
          </p:cNvSpPr>
          <p:nvPr/>
        </p:nvSpPr>
        <p:spPr bwMode="gray">
          <a:xfrm>
            <a:off x="431801" y="1663700"/>
            <a:ext cx="10798387" cy="443198"/>
          </a:xfrm>
          <a:prstGeom prst="rect">
            <a:avLst/>
          </a:prstGeom>
        </p:spPr>
        <p:txBody>
          <a:bodyPr vert="horz" wrap="square" lIns="0" tIns="0" rIns="0" bIns="0" rtlCol="0" anchor="t" anchorCtr="0">
            <a:spAutoFit/>
          </a:bodyPr>
          <a:lstStyle>
            <a:lvl1pPr algn="l" defTabSz="1218786" rtl="0" eaLnBrk="1" latinLnBrk="0" hangingPunct="1">
              <a:lnSpc>
                <a:spcPct val="80000"/>
              </a:lnSpc>
              <a:spcBef>
                <a:spcPct val="0"/>
              </a:spcBef>
              <a:buNone/>
              <a:defRPr sz="3200" b="1" kern="1200" cap="all" baseline="0">
                <a:solidFill>
                  <a:schemeClr val="bg1"/>
                </a:solidFill>
                <a:latin typeface="+mj-lt"/>
                <a:ea typeface="+mj-ea"/>
                <a:cs typeface="+mj-cs"/>
              </a:defRPr>
            </a:lvl1pPr>
          </a:lstStyle>
          <a:p>
            <a:r>
              <a:rPr lang="nb-NO"/>
              <a:t>Samfunnsanalyse</a:t>
            </a:r>
            <a:endParaRPr lang="nb-NO" dirty="0"/>
          </a:p>
        </p:txBody>
      </p:sp>
      <p:sp>
        <p:nvSpPr>
          <p:cNvPr id="7" name="FLD_EventClientName">
            <a:extLst>
              <a:ext uri="{FF2B5EF4-FFF2-40B4-BE49-F238E27FC236}">
                <a16:creationId xmlns:a16="http://schemas.microsoft.com/office/drawing/2014/main" id="{B5F1E072-FBB0-4DCA-A79A-15D10428F678}"/>
              </a:ext>
            </a:extLst>
          </p:cNvPr>
          <p:cNvSpPr txBox="1">
            <a:spLocks/>
          </p:cNvSpPr>
          <p:nvPr/>
        </p:nvSpPr>
        <p:spPr bwMode="gray">
          <a:xfrm>
            <a:off x="431800" y="2382582"/>
            <a:ext cx="10800000" cy="276999"/>
          </a:xfrm>
          <a:prstGeom prst="rect">
            <a:avLst/>
          </a:prstGeom>
        </p:spPr>
        <p:txBody>
          <a:bodyPr vert="horz" wrap="square" lIns="0" tIns="0" rIns="0" bIns="0" rtlCol="0" anchor="t">
            <a:spAutoFit/>
          </a:bodyPr>
          <a:lstStyle>
            <a:lvl1pPr marL="0" indent="0" algn="l" defTabSz="1218786" rtl="0" eaLnBrk="1" latinLnBrk="0" hangingPunct="1">
              <a:lnSpc>
                <a:spcPct val="100000"/>
              </a:lnSpc>
              <a:spcBef>
                <a:spcPts val="432"/>
              </a:spcBef>
              <a:spcAft>
                <a:spcPts val="0"/>
              </a:spcAft>
              <a:buClr>
                <a:schemeClr val="tx2"/>
              </a:buClr>
              <a:buFont typeface="Arial" panose="020B0604020202020204" pitchFamily="34" charset="0"/>
              <a:buNone/>
              <a:defRPr sz="1800" b="0" kern="1200" cap="all" baseline="0">
                <a:solidFill>
                  <a:schemeClr val="bg1"/>
                </a:solidFill>
                <a:latin typeface="+mn-lt"/>
                <a:ea typeface="+mn-ea"/>
                <a:cs typeface="+mn-cs"/>
              </a:defRPr>
            </a:lvl1pPr>
            <a:lvl2pPr marL="609391" indent="0" algn="ctr" defTabSz="1218786" rtl="0" eaLnBrk="1" latinLnBrk="0" hangingPunct="1">
              <a:lnSpc>
                <a:spcPct val="100000"/>
              </a:lnSpc>
              <a:spcBef>
                <a:spcPts val="432"/>
              </a:spcBef>
              <a:spcAft>
                <a:spcPts val="0"/>
              </a:spcAft>
              <a:buFont typeface="Trebuchet MS" panose="020B0603020202020204" pitchFamily="34" charset="0"/>
              <a:buNone/>
              <a:defRPr sz="1800" kern="1200">
                <a:solidFill>
                  <a:schemeClr val="tx1">
                    <a:tint val="75000"/>
                  </a:schemeClr>
                </a:solidFill>
                <a:latin typeface="+mn-lt"/>
                <a:ea typeface="+mn-ea"/>
                <a:cs typeface="+mn-cs"/>
              </a:defRPr>
            </a:lvl2pPr>
            <a:lvl3pPr marL="1218786" indent="0" algn="ctr" defTabSz="1218786" rtl="0" eaLnBrk="1" latinLnBrk="0" hangingPunct="1">
              <a:lnSpc>
                <a:spcPct val="100000"/>
              </a:lnSpc>
              <a:spcBef>
                <a:spcPts val="336"/>
              </a:spcBef>
              <a:spcAft>
                <a:spcPts val="0"/>
              </a:spcAft>
              <a:buClr>
                <a:schemeClr val="tx1"/>
              </a:buClr>
              <a:buSzPct val="100000"/>
              <a:buFont typeface="Trebuchet MS" panose="020B0603020202020204" pitchFamily="34" charset="0"/>
              <a:buNone/>
              <a:defRPr sz="1400" kern="1200">
                <a:solidFill>
                  <a:schemeClr val="tx1">
                    <a:tint val="75000"/>
                  </a:schemeClr>
                </a:solidFill>
                <a:latin typeface="+mn-lt"/>
                <a:ea typeface="+mn-ea"/>
                <a:cs typeface="+mn-cs"/>
              </a:defRPr>
            </a:lvl3pPr>
            <a:lvl4pPr marL="1828178"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4pPr>
            <a:lvl5pPr marL="2437570"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5pPr>
            <a:lvl6pPr marL="3046962"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lang="en-GB" sz="1400" kern="1200" baseline="0">
                <a:solidFill>
                  <a:schemeClr val="tx1">
                    <a:tint val="75000"/>
                  </a:schemeClr>
                </a:solidFill>
                <a:latin typeface="+mn-lt"/>
                <a:ea typeface="+mn-ea"/>
                <a:cs typeface="+mn-cs"/>
              </a:defRPr>
            </a:lvl6pPr>
            <a:lvl7pPr marL="3656355"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7pPr>
            <a:lvl8pPr marL="4265748"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8pPr>
            <a:lvl9pPr marL="4875141" indent="0" algn="ctr" defTabSz="1218786" rtl="0" eaLnBrk="1" latinLnBrk="0" hangingPunct="1">
              <a:lnSpc>
                <a:spcPct val="100000"/>
              </a:lnSpc>
              <a:spcBef>
                <a:spcPts val="336"/>
              </a:spcBef>
              <a:spcAft>
                <a:spcPts val="0"/>
              </a:spcAft>
              <a:buClr>
                <a:schemeClr val="tx1"/>
              </a:buClr>
              <a:buFont typeface="Trebuchet MS" panose="020B0603020202020204" pitchFamily="34" charset="0"/>
              <a:buNone/>
              <a:defRPr sz="1400" kern="1200">
                <a:solidFill>
                  <a:schemeClr val="tx1">
                    <a:tint val="75000"/>
                  </a:schemeClr>
                </a:solidFill>
                <a:latin typeface="+mn-lt"/>
                <a:ea typeface="+mn-ea"/>
                <a:cs typeface="+mn-cs"/>
              </a:defRPr>
            </a:lvl9pPr>
          </a:lstStyle>
          <a:p>
            <a:r>
              <a:rPr lang="nb-NO" dirty="0"/>
              <a:t>Folketall, sysselsetting, pendling</a:t>
            </a:r>
          </a:p>
        </p:txBody>
      </p:sp>
      <p:sp>
        <p:nvSpPr>
          <p:cNvPr id="8" name="DIS_Disclaimer">
            <a:extLst>
              <a:ext uri="{FF2B5EF4-FFF2-40B4-BE49-F238E27FC236}">
                <a16:creationId xmlns:a16="http://schemas.microsoft.com/office/drawing/2014/main" id="{DA53B57E-27AC-483F-8F1F-3D8298F52060}"/>
              </a:ext>
            </a:extLst>
          </p:cNvPr>
          <p:cNvSpPr txBox="1">
            <a:spLocks/>
          </p:cNvSpPr>
          <p:nvPr/>
        </p:nvSpPr>
        <p:spPr>
          <a:xfrm>
            <a:off x="431799" y="5087761"/>
            <a:ext cx="6726791" cy="184666"/>
          </a:xfrm>
          <a:prstGeom prst="rect">
            <a:avLst/>
          </a:prstGeom>
        </p:spPr>
        <p:txBody>
          <a:bodyPr vert="horz" lIns="0" tIns="0" rIns="0" bIns="0" rtlCol="0" anchor="b" anchorCtr="0"/>
          <a:lstStyle>
            <a:defPPr>
              <a:defRPr lang="en-US"/>
            </a:defPPr>
            <a:lvl1pPr marL="0" algn="l" defTabSz="1218786" rtl="0" eaLnBrk="1" latinLnBrk="0" hangingPunct="1">
              <a:defRPr sz="1000" kern="1200">
                <a:solidFill>
                  <a:schemeClr val="bg1"/>
                </a:solidFill>
                <a:latin typeface="+mn-lt"/>
                <a:ea typeface="+mn-ea"/>
                <a:cs typeface="+mn-cs"/>
              </a:defRPr>
            </a:lvl1pPr>
            <a:lvl2pPr marL="609391" algn="l" defTabSz="1218786" rtl="0" eaLnBrk="1" latinLnBrk="0" hangingPunct="1">
              <a:defRPr sz="2400" kern="1200">
                <a:solidFill>
                  <a:schemeClr val="tx1"/>
                </a:solidFill>
                <a:latin typeface="+mn-lt"/>
                <a:ea typeface="+mn-ea"/>
                <a:cs typeface="+mn-cs"/>
              </a:defRPr>
            </a:lvl2pPr>
            <a:lvl3pPr marL="1218786" algn="l" defTabSz="1218786" rtl="0" eaLnBrk="1" latinLnBrk="0" hangingPunct="1">
              <a:defRPr sz="2400" kern="1200">
                <a:solidFill>
                  <a:schemeClr val="tx1"/>
                </a:solidFill>
                <a:latin typeface="+mn-lt"/>
                <a:ea typeface="+mn-ea"/>
                <a:cs typeface="+mn-cs"/>
              </a:defRPr>
            </a:lvl3pPr>
            <a:lvl4pPr marL="1828178" algn="l" defTabSz="1218786" rtl="0" eaLnBrk="1" latinLnBrk="0" hangingPunct="1">
              <a:defRPr sz="2400" kern="1200">
                <a:solidFill>
                  <a:schemeClr val="tx1"/>
                </a:solidFill>
                <a:latin typeface="+mn-lt"/>
                <a:ea typeface="+mn-ea"/>
                <a:cs typeface="+mn-cs"/>
              </a:defRPr>
            </a:lvl4pPr>
            <a:lvl5pPr marL="2437570" algn="l" defTabSz="1218786" rtl="0" eaLnBrk="1" latinLnBrk="0" hangingPunct="1">
              <a:defRPr sz="2400" kern="1200">
                <a:solidFill>
                  <a:schemeClr val="tx1"/>
                </a:solidFill>
                <a:latin typeface="+mn-lt"/>
                <a:ea typeface="+mn-ea"/>
                <a:cs typeface="+mn-cs"/>
              </a:defRPr>
            </a:lvl5pPr>
            <a:lvl6pPr marL="3046962" algn="l" defTabSz="1218786" rtl="0" eaLnBrk="1" latinLnBrk="0" hangingPunct="1">
              <a:defRPr sz="2400" kern="1200">
                <a:solidFill>
                  <a:schemeClr val="tx1"/>
                </a:solidFill>
                <a:latin typeface="+mn-lt"/>
                <a:ea typeface="+mn-ea"/>
                <a:cs typeface="+mn-cs"/>
              </a:defRPr>
            </a:lvl6pPr>
            <a:lvl7pPr marL="3656355" algn="l" defTabSz="1218786" rtl="0" eaLnBrk="1" latinLnBrk="0" hangingPunct="1">
              <a:defRPr sz="2400" kern="1200">
                <a:solidFill>
                  <a:schemeClr val="tx1"/>
                </a:solidFill>
                <a:latin typeface="+mn-lt"/>
                <a:ea typeface="+mn-ea"/>
                <a:cs typeface="+mn-cs"/>
              </a:defRPr>
            </a:lvl7pPr>
            <a:lvl8pPr marL="4265748" algn="l" defTabSz="1218786" rtl="0" eaLnBrk="1" latinLnBrk="0" hangingPunct="1">
              <a:defRPr sz="2400" kern="1200">
                <a:solidFill>
                  <a:schemeClr val="tx1"/>
                </a:solidFill>
                <a:latin typeface="+mn-lt"/>
                <a:ea typeface="+mn-ea"/>
                <a:cs typeface="+mn-cs"/>
              </a:defRPr>
            </a:lvl8pPr>
            <a:lvl9pPr marL="4875141" algn="l" defTabSz="1218786" rtl="0" eaLnBrk="1" latinLnBrk="0" hangingPunct="1">
              <a:defRPr sz="2400" kern="1200">
                <a:solidFill>
                  <a:schemeClr val="tx1"/>
                </a:solidFill>
                <a:latin typeface="+mn-lt"/>
                <a:ea typeface="+mn-ea"/>
                <a:cs typeface="+mn-cs"/>
              </a:defRPr>
            </a:lvl9pPr>
          </a:lstStyle>
          <a:p>
            <a:r>
              <a:rPr lang="nb-NO"/>
              <a:t>Alt innhold, inkludert, men ikke begrenset til metoder og analyser i denne presentasjonen tilhører BDO AS eller BDO Advokater AS, og skal ikke kopieres eller distribueres uten vårt skriftlige samtykke.</a:t>
            </a:r>
          </a:p>
          <a:p>
            <a:endParaRPr lang="nb-NO" dirty="0"/>
          </a:p>
        </p:txBody>
      </p:sp>
    </p:spTree>
    <p:extLst>
      <p:ext uri="{BB962C8B-B14F-4D97-AF65-F5344CB8AC3E}">
        <p14:creationId xmlns:p14="http://schemas.microsoft.com/office/powerpoint/2010/main" val="28065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348511D-2D46-4A8B-B5BD-700B65514FC8}"/>
              </a:ext>
            </a:extLst>
          </p:cNvPr>
          <p:cNvSpPr>
            <a:spLocks noGrp="1"/>
          </p:cNvSpPr>
          <p:nvPr>
            <p:ph type="subTitle" idx="1"/>
          </p:nvPr>
        </p:nvSpPr>
        <p:spPr>
          <a:xfrm>
            <a:off x="957093" y="903151"/>
            <a:ext cx="10859777" cy="227113"/>
          </a:xfrm>
        </p:spPr>
        <p:txBody>
          <a:bodyPr/>
          <a:lstStyle/>
          <a:p>
            <a:r>
              <a:rPr lang="nb-NO" dirty="0"/>
              <a:t>Folketallsutvikling 2012 – 2021 (31.12)</a:t>
            </a:r>
          </a:p>
        </p:txBody>
      </p:sp>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p:txBody>
          <a:bodyPr/>
          <a:lstStyle/>
          <a:p>
            <a:fld id="{D124069A-4E20-4CCB-B32D-3FB48A204216}" type="slidenum">
              <a:rPr lang="en-GB"/>
              <a:pPr/>
              <a:t>6</a:t>
            </a:fld>
            <a:endParaRPr lang="en-GB" dirty="0"/>
          </a:p>
        </p:txBody>
      </p:sp>
      <p:sp>
        <p:nvSpPr>
          <p:cNvPr id="13" name="Text Box 22">
            <a:extLst>
              <a:ext uri="{FF2B5EF4-FFF2-40B4-BE49-F238E27FC236}">
                <a16:creationId xmlns:a16="http://schemas.microsoft.com/office/drawing/2014/main" id="{7B61034E-E1BD-425D-8363-ADE43E322426}"/>
              </a:ext>
            </a:extLst>
          </p:cNvPr>
          <p:cNvSpPr txBox="1">
            <a:spLocks noChangeArrowheads="1"/>
          </p:cNvSpPr>
          <p:nvPr/>
        </p:nvSpPr>
        <p:spPr bwMode="gray">
          <a:xfrm>
            <a:off x="230315" y="2145368"/>
            <a:ext cx="2163749" cy="3413587"/>
          </a:xfrm>
          <a:prstGeom prst="rect">
            <a:avLst/>
          </a:prstGeom>
          <a:solidFill>
            <a:schemeClr val="tx2"/>
          </a:solidFill>
          <a:ln w="9525">
            <a:noFill/>
            <a:miter lim="800000"/>
            <a:headEnd/>
            <a:tailEnd/>
          </a:ln>
          <a:effectLst/>
        </p:spPr>
        <p:txBody>
          <a:bodyPr lIns="72000" tIns="0" rIns="72000" bIns="0" anchor="ctr"/>
          <a:lstStyle/>
          <a:p>
            <a:r>
              <a:rPr lang="nb-NO" sz="4000" cap="all" dirty="0">
                <a:solidFill>
                  <a:schemeClr val="bg1"/>
                </a:solidFill>
              </a:rPr>
              <a:t>-6,2%</a:t>
            </a:r>
          </a:p>
          <a:p>
            <a:endParaRPr lang="nb-NO" sz="1600" cap="all" dirty="0">
              <a:solidFill>
                <a:schemeClr val="bg1"/>
              </a:solidFill>
            </a:endParaRPr>
          </a:p>
          <a:p>
            <a:r>
              <a:rPr lang="nb-NO" sz="1600" cap="all" dirty="0">
                <a:solidFill>
                  <a:schemeClr val="bg1"/>
                </a:solidFill>
              </a:rPr>
              <a:t>*Nedgang siste </a:t>
            </a:r>
          </a:p>
          <a:p>
            <a:r>
              <a:rPr lang="nb-NO" sz="1600" cap="all" dirty="0">
                <a:solidFill>
                  <a:schemeClr val="bg1"/>
                </a:solidFill>
              </a:rPr>
              <a:t>10 år, tilsvarer 345 innbyggere. </a:t>
            </a:r>
          </a:p>
          <a:p>
            <a:endParaRPr lang="nb-NO" sz="1600" cap="all" dirty="0">
              <a:solidFill>
                <a:schemeClr val="bg1"/>
              </a:solidFill>
            </a:endParaRPr>
          </a:p>
          <a:p>
            <a:r>
              <a:rPr lang="nb-NO" sz="1600" cap="all" dirty="0">
                <a:solidFill>
                  <a:schemeClr val="bg1"/>
                </a:solidFill>
              </a:rPr>
              <a:t>-0,5% nedgang siden 31.12.2021</a:t>
            </a:r>
          </a:p>
          <a:p>
            <a:endParaRPr lang="nb-NO" sz="1600" cap="all" dirty="0">
              <a:solidFill>
                <a:schemeClr val="bg1"/>
              </a:solidFill>
            </a:endParaRPr>
          </a:p>
        </p:txBody>
      </p:sp>
      <p:sp>
        <p:nvSpPr>
          <p:cNvPr id="11" name="TextBox 10">
            <a:extLst>
              <a:ext uri="{FF2B5EF4-FFF2-40B4-BE49-F238E27FC236}">
                <a16:creationId xmlns:a16="http://schemas.microsoft.com/office/drawing/2014/main" id="{084483D5-D825-4389-8F98-9F90719EDF93}"/>
              </a:ext>
            </a:extLst>
          </p:cNvPr>
          <p:cNvSpPr txBox="1"/>
          <p:nvPr/>
        </p:nvSpPr>
        <p:spPr>
          <a:xfrm>
            <a:off x="8578392" y="6418036"/>
            <a:ext cx="1954061" cy="184666"/>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200" kern="0" dirty="0"/>
              <a:t>Kilde folketallsutvikling: SSB</a:t>
            </a:r>
            <a:endParaRPr kumimoji="0" lang="en-US" sz="1200" b="0" i="0" u="none" strike="noStrike" kern="0" cap="none" spc="0" normalizeH="0" baseline="0" noProof="0" dirty="0" err="1">
              <a:ln>
                <a:noFill/>
              </a:ln>
              <a:solidFill>
                <a:schemeClr val="tx1"/>
              </a:solidFill>
              <a:effectLst/>
              <a:uLnTx/>
              <a:uFillTx/>
              <a:latin typeface="+mn-lt"/>
              <a:ea typeface="+mn-ea"/>
              <a:cs typeface="+mn-cs"/>
            </a:endParaRPr>
          </a:p>
        </p:txBody>
      </p:sp>
      <p:sp>
        <p:nvSpPr>
          <p:cNvPr id="12" name="Title 1">
            <a:extLst>
              <a:ext uri="{FF2B5EF4-FFF2-40B4-BE49-F238E27FC236}">
                <a16:creationId xmlns:a16="http://schemas.microsoft.com/office/drawing/2014/main" id="{D9D5847C-7997-4D81-9995-35139E3362B6}"/>
              </a:ext>
            </a:extLst>
          </p:cNvPr>
          <p:cNvSpPr txBox="1">
            <a:spLocks/>
          </p:cNvSpPr>
          <p:nvPr/>
        </p:nvSpPr>
        <p:spPr>
          <a:xfrm>
            <a:off x="957093" y="180940"/>
            <a:ext cx="11325600" cy="628362"/>
          </a:xfrm>
          <a:prstGeom prst="rect">
            <a:avLst/>
          </a:prstGeom>
        </p:spPr>
        <p:txBody>
          <a:bodyPr vert="horz" wrap="square" lIns="0" tIns="0" rIns="0" bIns="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8786">
              <a:lnSpc>
                <a:spcPct val="80000"/>
              </a:lnSpc>
            </a:pPr>
            <a:r>
              <a:rPr lang="nb-NO" sz="2600" b="1" cap="all" dirty="0">
                <a:solidFill>
                  <a:schemeClr val="tx2"/>
                </a:solidFill>
              </a:rPr>
              <a:t>Årdal kommune	</a:t>
            </a:r>
          </a:p>
        </p:txBody>
      </p:sp>
      <p:sp>
        <p:nvSpPr>
          <p:cNvPr id="7" name="TextBox 6">
            <a:extLst>
              <a:ext uri="{FF2B5EF4-FFF2-40B4-BE49-F238E27FC236}">
                <a16:creationId xmlns:a16="http://schemas.microsoft.com/office/drawing/2014/main" id="{B6721FD8-7B91-40DC-94AB-5FD46FC24127}"/>
              </a:ext>
            </a:extLst>
          </p:cNvPr>
          <p:cNvSpPr txBox="1"/>
          <p:nvPr/>
        </p:nvSpPr>
        <p:spPr>
          <a:xfrm>
            <a:off x="364630" y="5954849"/>
            <a:ext cx="3552254" cy="184666"/>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200" kern="0" dirty="0"/>
              <a:t>*Tidsintervall for måling er 31.12.2012 – 30.06.2022</a:t>
            </a:r>
            <a:endParaRPr kumimoji="0" lang="nb-NO" sz="1200" b="0" i="0" u="none" strike="noStrike" kern="0" cap="none" spc="0" normalizeH="0" baseline="0" noProof="0" dirty="0" err="1">
              <a:ln>
                <a:noFill/>
              </a:ln>
              <a:solidFill>
                <a:schemeClr val="tx1"/>
              </a:solidFill>
              <a:effectLst/>
              <a:uLnTx/>
              <a:uFillTx/>
              <a:latin typeface="+mn-lt"/>
              <a:ea typeface="+mn-ea"/>
              <a:cs typeface="+mn-cs"/>
            </a:endParaRPr>
          </a:p>
        </p:txBody>
      </p:sp>
      <p:pic>
        <p:nvPicPr>
          <p:cNvPr id="6" name="Bilde 5">
            <a:extLst>
              <a:ext uri="{FF2B5EF4-FFF2-40B4-BE49-F238E27FC236}">
                <a16:creationId xmlns:a16="http://schemas.microsoft.com/office/drawing/2014/main" id="{A9E416CD-40D2-41C0-85C3-D07131E8E46B}"/>
              </a:ext>
            </a:extLst>
          </p:cNvPr>
          <p:cNvPicPr>
            <a:picLocks noChangeAspect="1"/>
          </p:cNvPicPr>
          <p:nvPr/>
        </p:nvPicPr>
        <p:blipFill>
          <a:blip r:embed="rId4"/>
          <a:stretch>
            <a:fillRect/>
          </a:stretch>
        </p:blipFill>
        <p:spPr>
          <a:xfrm>
            <a:off x="3351050" y="1376356"/>
            <a:ext cx="8382727" cy="4578493"/>
          </a:xfrm>
          <a:prstGeom prst="rect">
            <a:avLst/>
          </a:prstGeom>
        </p:spPr>
      </p:pic>
    </p:spTree>
    <p:custDataLst>
      <p:tags r:id="rId1"/>
    </p:custDataLst>
    <p:extLst>
      <p:ext uri="{BB962C8B-B14F-4D97-AF65-F5344CB8AC3E}">
        <p14:creationId xmlns:p14="http://schemas.microsoft.com/office/powerpoint/2010/main" val="3665554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3348511D-2D46-4A8B-B5BD-700B65514FC8}"/>
              </a:ext>
            </a:extLst>
          </p:cNvPr>
          <p:cNvSpPr>
            <a:spLocks noGrp="1"/>
          </p:cNvSpPr>
          <p:nvPr>
            <p:ph type="subTitle" idx="1"/>
          </p:nvPr>
        </p:nvSpPr>
        <p:spPr>
          <a:xfrm>
            <a:off x="838200" y="983412"/>
            <a:ext cx="11325600" cy="227113"/>
          </a:xfrm>
        </p:spPr>
        <p:txBody>
          <a:bodyPr/>
          <a:lstStyle/>
          <a:p>
            <a:r>
              <a:rPr lang="nb-NO" dirty="0"/>
              <a:t>Folketallsutvikling GRUNNKRETSER per 01.01 </a:t>
            </a:r>
          </a:p>
        </p:txBody>
      </p:sp>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p:txBody>
          <a:bodyPr/>
          <a:lstStyle/>
          <a:p>
            <a:pPr algn="l"/>
            <a:fld id="{D124069A-4E20-4CCB-B32D-3FB48A204216}" type="slidenum">
              <a:rPr lang="en-GB"/>
              <a:pPr algn="l"/>
              <a:t>7</a:t>
            </a:fld>
            <a:endParaRPr lang="en-GB" dirty="0"/>
          </a:p>
        </p:txBody>
      </p:sp>
      <p:sp>
        <p:nvSpPr>
          <p:cNvPr id="11" name="TextBox 10">
            <a:extLst>
              <a:ext uri="{FF2B5EF4-FFF2-40B4-BE49-F238E27FC236}">
                <a16:creationId xmlns:a16="http://schemas.microsoft.com/office/drawing/2014/main" id="{084483D5-D825-4389-8F98-9F90719EDF93}"/>
              </a:ext>
            </a:extLst>
          </p:cNvPr>
          <p:cNvSpPr txBox="1"/>
          <p:nvPr/>
        </p:nvSpPr>
        <p:spPr>
          <a:xfrm>
            <a:off x="8578392" y="6418036"/>
            <a:ext cx="1954061" cy="184666"/>
          </a:xfrm>
          <a:prstGeom prst="rect">
            <a:avLst/>
          </a:prstGeom>
          <a:noFill/>
        </p:spPr>
        <p:txBody>
          <a:bodyPr wrap="non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nb-NO" sz="1200" kern="0" dirty="0"/>
              <a:t>Kilde folketallsutvikling: SSB</a:t>
            </a:r>
            <a:endParaRPr kumimoji="0" lang="en-US" sz="1200" b="0" i="0" u="none" strike="noStrike" kern="0" cap="none" spc="0" normalizeH="0" baseline="0" noProof="0" dirty="0" err="1">
              <a:ln>
                <a:noFill/>
              </a:ln>
              <a:solidFill>
                <a:schemeClr val="tx1"/>
              </a:solidFill>
              <a:effectLst/>
              <a:uLnTx/>
              <a:uFillTx/>
              <a:latin typeface="+mn-lt"/>
              <a:ea typeface="+mn-ea"/>
              <a:cs typeface="+mn-cs"/>
            </a:endParaRPr>
          </a:p>
        </p:txBody>
      </p:sp>
      <p:sp>
        <p:nvSpPr>
          <p:cNvPr id="15" name="Text Box 22">
            <a:extLst>
              <a:ext uri="{FF2B5EF4-FFF2-40B4-BE49-F238E27FC236}">
                <a16:creationId xmlns:a16="http://schemas.microsoft.com/office/drawing/2014/main" id="{8B63680D-63EB-40C9-A780-CFD7EFEB3D12}"/>
              </a:ext>
            </a:extLst>
          </p:cNvPr>
          <p:cNvSpPr txBox="1">
            <a:spLocks noChangeArrowheads="1"/>
          </p:cNvSpPr>
          <p:nvPr/>
        </p:nvSpPr>
        <p:spPr bwMode="gray">
          <a:xfrm>
            <a:off x="2154274" y="5128470"/>
            <a:ext cx="5501748" cy="1582232"/>
          </a:xfrm>
          <a:prstGeom prst="rect">
            <a:avLst/>
          </a:prstGeom>
          <a:solidFill>
            <a:schemeClr val="tx2"/>
          </a:solidFill>
          <a:ln w="9525">
            <a:noFill/>
            <a:miter lim="800000"/>
            <a:headEnd/>
            <a:tailEnd/>
          </a:ln>
          <a:effectLst/>
        </p:spPr>
        <p:txBody>
          <a:bodyPr lIns="72000" tIns="0" rIns="72000" bIns="0" anchor="ctr"/>
          <a:lstStyle/>
          <a:p>
            <a:r>
              <a:rPr lang="nb-NO" sz="3600" cap="all" dirty="0">
                <a:solidFill>
                  <a:schemeClr val="bg1"/>
                </a:solidFill>
              </a:rPr>
              <a:t>1%</a:t>
            </a:r>
            <a:endParaRPr lang="nb-NO" sz="3200" cap="all" dirty="0">
              <a:solidFill>
                <a:schemeClr val="bg1"/>
              </a:solidFill>
            </a:endParaRPr>
          </a:p>
          <a:p>
            <a:r>
              <a:rPr lang="nb-NO" sz="1400" cap="all" dirty="0">
                <a:solidFill>
                  <a:schemeClr val="bg1"/>
                </a:solidFill>
              </a:rPr>
              <a:t>Økning i kommunen siste år</a:t>
            </a:r>
          </a:p>
          <a:p>
            <a:endParaRPr lang="nb-NO" sz="1400" cap="all" dirty="0">
              <a:solidFill>
                <a:schemeClr val="bg1"/>
              </a:solidFill>
            </a:endParaRPr>
          </a:p>
          <a:p>
            <a:r>
              <a:rPr lang="nb-NO" sz="1400" cap="all" dirty="0">
                <a:solidFill>
                  <a:schemeClr val="bg1"/>
                </a:solidFill>
              </a:rPr>
              <a:t>Nedgang på 385 personer siste 10 år. God utvikling FARNES, UTFORDRINGER PÅ LÆGREID, utladalen OG NEDRE SEIMSDAL</a:t>
            </a:r>
          </a:p>
        </p:txBody>
      </p:sp>
      <p:pic>
        <p:nvPicPr>
          <p:cNvPr id="12" name="Picture 11">
            <a:extLst>
              <a:ext uri="{FF2B5EF4-FFF2-40B4-BE49-F238E27FC236}">
                <a16:creationId xmlns:a16="http://schemas.microsoft.com/office/drawing/2014/main" id="{99DFD2C0-0D37-4EF3-8DDE-1171D696AD02}"/>
              </a:ext>
            </a:extLst>
          </p:cNvPr>
          <p:cNvPicPr>
            <a:picLocks noChangeAspect="1"/>
          </p:cNvPicPr>
          <p:nvPr/>
        </p:nvPicPr>
        <p:blipFill>
          <a:blip r:embed="rId4"/>
          <a:stretch>
            <a:fillRect/>
          </a:stretch>
        </p:blipFill>
        <p:spPr>
          <a:xfrm>
            <a:off x="10444293" y="5445607"/>
            <a:ext cx="1395078" cy="538101"/>
          </a:xfrm>
          <a:prstGeom prst="rect">
            <a:avLst/>
          </a:prstGeom>
        </p:spPr>
      </p:pic>
      <p:sp>
        <p:nvSpPr>
          <p:cNvPr id="14" name="Title 1">
            <a:extLst>
              <a:ext uri="{FF2B5EF4-FFF2-40B4-BE49-F238E27FC236}">
                <a16:creationId xmlns:a16="http://schemas.microsoft.com/office/drawing/2014/main" id="{9C6DFB17-4644-4A1F-A509-60DB3C109BAB}"/>
              </a:ext>
            </a:extLst>
          </p:cNvPr>
          <p:cNvSpPr>
            <a:spLocks noGrp="1"/>
          </p:cNvSpPr>
          <p:nvPr>
            <p:ph type="title"/>
          </p:nvPr>
        </p:nvSpPr>
        <p:spPr>
          <a:xfrm>
            <a:off x="838200" y="368560"/>
            <a:ext cx="10515600" cy="509167"/>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pic>
        <p:nvPicPr>
          <p:cNvPr id="7" name="Picture 6">
            <a:extLst>
              <a:ext uri="{FF2B5EF4-FFF2-40B4-BE49-F238E27FC236}">
                <a16:creationId xmlns:a16="http://schemas.microsoft.com/office/drawing/2014/main" id="{D24D7C23-620A-4EE4-A96F-1DA3AE40BD4D}"/>
              </a:ext>
            </a:extLst>
          </p:cNvPr>
          <p:cNvPicPr>
            <a:picLocks noChangeAspect="1"/>
          </p:cNvPicPr>
          <p:nvPr/>
        </p:nvPicPr>
        <p:blipFill>
          <a:blip r:embed="rId5"/>
          <a:stretch>
            <a:fillRect/>
          </a:stretch>
        </p:blipFill>
        <p:spPr>
          <a:xfrm>
            <a:off x="1613599" y="1420103"/>
            <a:ext cx="9064308" cy="3591175"/>
          </a:xfrm>
          <a:prstGeom prst="rect">
            <a:avLst/>
          </a:prstGeom>
        </p:spPr>
      </p:pic>
    </p:spTree>
    <p:custDataLst>
      <p:tags r:id="rId1"/>
    </p:custDataLst>
    <p:extLst>
      <p:ext uri="{BB962C8B-B14F-4D97-AF65-F5344CB8AC3E}">
        <p14:creationId xmlns:p14="http://schemas.microsoft.com/office/powerpoint/2010/main" val="2932485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35E9664-3058-4305-B9A7-B119ABAE52B8}"/>
              </a:ext>
            </a:extLst>
          </p:cNvPr>
          <p:cNvPicPr>
            <a:picLocks noChangeAspect="1"/>
          </p:cNvPicPr>
          <p:nvPr/>
        </p:nvPicPr>
        <p:blipFill>
          <a:blip r:embed="rId4"/>
          <a:stretch>
            <a:fillRect/>
          </a:stretch>
        </p:blipFill>
        <p:spPr>
          <a:xfrm>
            <a:off x="2918232" y="1127859"/>
            <a:ext cx="8630956" cy="3929588"/>
          </a:xfrm>
          <a:prstGeom prst="rect">
            <a:avLst/>
          </a:prstGeom>
        </p:spPr>
      </p:pic>
      <p:pic>
        <p:nvPicPr>
          <p:cNvPr id="7" name="Picture 6">
            <a:extLst>
              <a:ext uri="{FF2B5EF4-FFF2-40B4-BE49-F238E27FC236}">
                <a16:creationId xmlns:a16="http://schemas.microsoft.com/office/drawing/2014/main" id="{1157F6EE-EF25-4F26-8033-1C95B23FF5A5}"/>
              </a:ext>
            </a:extLst>
          </p:cNvPr>
          <p:cNvPicPr>
            <a:picLocks noChangeAspect="1"/>
          </p:cNvPicPr>
          <p:nvPr/>
        </p:nvPicPr>
        <p:blipFill>
          <a:blip r:embed="rId5"/>
          <a:stretch>
            <a:fillRect/>
          </a:stretch>
        </p:blipFill>
        <p:spPr>
          <a:xfrm>
            <a:off x="1353342" y="5220892"/>
            <a:ext cx="8867133" cy="1298075"/>
          </a:xfrm>
          <a:prstGeom prst="rect">
            <a:avLst/>
          </a:prstGeom>
        </p:spPr>
      </p:pic>
      <p:sp>
        <p:nvSpPr>
          <p:cNvPr id="4" name="Subtitle 3">
            <a:extLst>
              <a:ext uri="{FF2B5EF4-FFF2-40B4-BE49-F238E27FC236}">
                <a16:creationId xmlns:a16="http://schemas.microsoft.com/office/drawing/2014/main" id="{1ACBCADD-FC2B-4BE0-AA46-33F52B02E288}"/>
              </a:ext>
            </a:extLst>
          </p:cNvPr>
          <p:cNvSpPr>
            <a:spLocks noGrp="1"/>
          </p:cNvSpPr>
          <p:nvPr>
            <p:ph type="subTitle" idx="1"/>
          </p:nvPr>
        </p:nvSpPr>
        <p:spPr>
          <a:xfrm>
            <a:off x="897621" y="849983"/>
            <a:ext cx="10859777" cy="520142"/>
          </a:xfrm>
        </p:spPr>
        <p:txBody>
          <a:bodyPr/>
          <a:lstStyle/>
          <a:p>
            <a:r>
              <a:rPr lang="nb-NO" dirty="0"/>
              <a:t>Befolkningsstruktur, befolkningsutvikling, 2012 – 2022 K2</a:t>
            </a:r>
          </a:p>
          <a:p>
            <a:endParaRPr lang="nb-NO" dirty="0"/>
          </a:p>
        </p:txBody>
      </p:sp>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a:xfrm>
            <a:off x="1353600" y="6494702"/>
            <a:ext cx="231919" cy="216000"/>
          </a:xfrm>
        </p:spPr>
        <p:txBody>
          <a:bodyPr/>
          <a:lstStyle/>
          <a:p>
            <a:fld id="{D124069A-4E20-4CCB-B32D-3FB48A204216}" type="slidenum">
              <a:rPr lang="en-GB"/>
              <a:pPr/>
              <a:t>8</a:t>
            </a:fld>
            <a:endParaRPr lang="en-GB" dirty="0"/>
          </a:p>
        </p:txBody>
      </p:sp>
      <p:sp>
        <p:nvSpPr>
          <p:cNvPr id="13" name="Text Box 22">
            <a:extLst>
              <a:ext uri="{FF2B5EF4-FFF2-40B4-BE49-F238E27FC236}">
                <a16:creationId xmlns:a16="http://schemas.microsoft.com/office/drawing/2014/main" id="{C855731F-4892-4999-BD56-0BCF7D5CF5D8}"/>
              </a:ext>
            </a:extLst>
          </p:cNvPr>
          <p:cNvSpPr txBox="1">
            <a:spLocks noChangeArrowheads="1"/>
          </p:cNvSpPr>
          <p:nvPr/>
        </p:nvSpPr>
        <p:spPr bwMode="gray">
          <a:xfrm>
            <a:off x="359001" y="1970054"/>
            <a:ext cx="2194005" cy="2560382"/>
          </a:xfrm>
          <a:prstGeom prst="rect">
            <a:avLst/>
          </a:prstGeom>
          <a:solidFill>
            <a:schemeClr val="tx2"/>
          </a:solidFill>
          <a:ln w="9525">
            <a:noFill/>
            <a:miter lim="800000"/>
            <a:headEnd/>
            <a:tailEnd/>
          </a:ln>
          <a:effectLst/>
        </p:spPr>
        <p:txBody>
          <a:bodyPr lIns="72000" tIns="0" rIns="72000" bIns="0" anchor="ctr"/>
          <a:lstStyle/>
          <a:p>
            <a:r>
              <a:rPr lang="nn-NO" sz="1600" cap="all" dirty="0" err="1">
                <a:solidFill>
                  <a:schemeClr val="bg1"/>
                </a:solidFill>
              </a:rPr>
              <a:t>Fødselsunderskudd</a:t>
            </a:r>
            <a:r>
              <a:rPr lang="nn-NO" sz="1600" cap="all" dirty="0">
                <a:solidFill>
                  <a:schemeClr val="bg1"/>
                </a:solidFill>
              </a:rPr>
              <a:t> i DE FLESTE kvartal</a:t>
            </a:r>
          </a:p>
          <a:p>
            <a:endParaRPr lang="nn-NO" sz="1600" cap="all" dirty="0">
              <a:solidFill>
                <a:schemeClr val="bg1"/>
              </a:solidFill>
            </a:endParaRPr>
          </a:p>
          <a:p>
            <a:r>
              <a:rPr lang="nn-NO" sz="1600" cap="all" dirty="0">
                <a:solidFill>
                  <a:schemeClr val="bg1"/>
                </a:solidFill>
              </a:rPr>
              <a:t>Innvandring viktig for folketalsutvikling</a:t>
            </a:r>
            <a:endParaRPr lang="nn-NO" sz="800" cap="all" dirty="0">
              <a:solidFill>
                <a:schemeClr val="bg1"/>
              </a:solidFill>
            </a:endParaRPr>
          </a:p>
          <a:p>
            <a:endParaRPr lang="nn-NO" sz="800" cap="all" dirty="0">
              <a:solidFill>
                <a:schemeClr val="bg1"/>
              </a:solidFill>
            </a:endParaRPr>
          </a:p>
        </p:txBody>
      </p:sp>
      <p:pic>
        <p:nvPicPr>
          <p:cNvPr id="12" name="Picture 11">
            <a:extLst>
              <a:ext uri="{FF2B5EF4-FFF2-40B4-BE49-F238E27FC236}">
                <a16:creationId xmlns:a16="http://schemas.microsoft.com/office/drawing/2014/main" id="{E837871F-0B37-424F-BA7A-B4F76D441B2C}"/>
              </a:ext>
            </a:extLst>
          </p:cNvPr>
          <p:cNvPicPr>
            <a:picLocks noChangeAspect="1"/>
          </p:cNvPicPr>
          <p:nvPr/>
        </p:nvPicPr>
        <p:blipFill>
          <a:blip r:embed="rId6"/>
          <a:stretch>
            <a:fillRect/>
          </a:stretch>
        </p:blipFill>
        <p:spPr>
          <a:xfrm>
            <a:off x="10410743" y="5691030"/>
            <a:ext cx="1733855" cy="282662"/>
          </a:xfrm>
          <a:prstGeom prst="rect">
            <a:avLst/>
          </a:prstGeom>
        </p:spPr>
      </p:pic>
      <p:sp>
        <p:nvSpPr>
          <p:cNvPr id="24" name="Title 1">
            <a:extLst>
              <a:ext uri="{FF2B5EF4-FFF2-40B4-BE49-F238E27FC236}">
                <a16:creationId xmlns:a16="http://schemas.microsoft.com/office/drawing/2014/main" id="{B31BDA4E-1EEA-46A2-9090-FBEA3A6F5535}"/>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spTree>
    <p:custDataLst>
      <p:tags r:id="rId1"/>
    </p:custDataLst>
    <p:extLst>
      <p:ext uri="{BB962C8B-B14F-4D97-AF65-F5344CB8AC3E}">
        <p14:creationId xmlns:p14="http://schemas.microsoft.com/office/powerpoint/2010/main" val="307620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ACBCADD-FC2B-4BE0-AA46-33F52B02E288}"/>
              </a:ext>
            </a:extLst>
          </p:cNvPr>
          <p:cNvSpPr>
            <a:spLocks noGrp="1"/>
          </p:cNvSpPr>
          <p:nvPr>
            <p:ph type="subTitle" idx="1"/>
          </p:nvPr>
        </p:nvSpPr>
        <p:spPr>
          <a:xfrm>
            <a:off x="957093" y="948236"/>
            <a:ext cx="2953056" cy="741742"/>
          </a:xfrm>
        </p:spPr>
        <p:txBody>
          <a:bodyPr/>
          <a:lstStyle/>
          <a:p>
            <a:r>
              <a:rPr lang="nb-NO" dirty="0"/>
              <a:t>Befolkningspyramide 01.01.2022</a:t>
            </a:r>
          </a:p>
          <a:p>
            <a:endParaRPr lang="nb-NO" dirty="0"/>
          </a:p>
        </p:txBody>
      </p:sp>
      <p:sp>
        <p:nvSpPr>
          <p:cNvPr id="2" name="Date Placeholder 1" hidden="1"/>
          <p:cNvSpPr>
            <a:spLocks noGrp="1"/>
          </p:cNvSpPr>
          <p:nvPr>
            <p:ph type="dt" sz="half" idx="21"/>
          </p:nvPr>
        </p:nvSpPr>
        <p:spPr/>
        <p:txBody>
          <a:bodyPr/>
          <a:lstStyle/>
          <a:p>
            <a:endParaRPr lang="en-GB" dirty="0"/>
          </a:p>
        </p:txBody>
      </p:sp>
      <p:sp>
        <p:nvSpPr>
          <p:cNvPr id="3" name="Slide Number Placeholder 2"/>
          <p:cNvSpPr>
            <a:spLocks noGrp="1"/>
          </p:cNvSpPr>
          <p:nvPr>
            <p:ph type="sldNum" sz="quarter" idx="23"/>
          </p:nvPr>
        </p:nvSpPr>
        <p:spPr/>
        <p:txBody>
          <a:bodyPr/>
          <a:lstStyle/>
          <a:p>
            <a:fld id="{D124069A-4E20-4CCB-B32D-3FB48A204216}" type="slidenum">
              <a:rPr lang="en-GB"/>
              <a:pPr/>
              <a:t>9</a:t>
            </a:fld>
            <a:endParaRPr lang="en-GB" dirty="0"/>
          </a:p>
        </p:txBody>
      </p:sp>
      <p:sp>
        <p:nvSpPr>
          <p:cNvPr id="13" name="Text Box 22">
            <a:extLst>
              <a:ext uri="{FF2B5EF4-FFF2-40B4-BE49-F238E27FC236}">
                <a16:creationId xmlns:a16="http://schemas.microsoft.com/office/drawing/2014/main" id="{C855731F-4892-4999-BD56-0BCF7D5CF5D8}"/>
              </a:ext>
            </a:extLst>
          </p:cNvPr>
          <p:cNvSpPr txBox="1">
            <a:spLocks noChangeArrowheads="1"/>
          </p:cNvSpPr>
          <p:nvPr/>
        </p:nvSpPr>
        <p:spPr bwMode="gray">
          <a:xfrm>
            <a:off x="528471" y="2305542"/>
            <a:ext cx="2451311" cy="1873168"/>
          </a:xfrm>
          <a:prstGeom prst="rect">
            <a:avLst/>
          </a:prstGeom>
          <a:solidFill>
            <a:schemeClr val="tx2"/>
          </a:solidFill>
          <a:ln w="9525">
            <a:noFill/>
            <a:miter lim="800000"/>
            <a:headEnd/>
            <a:tailEnd/>
          </a:ln>
          <a:effectLst/>
        </p:spPr>
        <p:txBody>
          <a:bodyPr lIns="72000" tIns="0" rIns="72000" bIns="0" anchor="ctr"/>
          <a:lstStyle/>
          <a:p>
            <a:endParaRPr lang="nb-NO" sz="1600" cap="all" dirty="0">
              <a:solidFill>
                <a:schemeClr val="bg1"/>
              </a:solidFill>
            </a:endParaRPr>
          </a:p>
          <a:p>
            <a:r>
              <a:rPr lang="nb-NO" sz="1600" cap="all" dirty="0">
                <a:solidFill>
                  <a:schemeClr val="bg1"/>
                </a:solidFill>
              </a:rPr>
              <a:t>Kvinner lever lenger</a:t>
            </a:r>
          </a:p>
          <a:p>
            <a:endParaRPr lang="nb-NO" sz="1600" cap="all" dirty="0">
              <a:solidFill>
                <a:schemeClr val="bg1"/>
              </a:solidFill>
            </a:endParaRPr>
          </a:p>
          <a:p>
            <a:r>
              <a:rPr lang="nb-NO" sz="1600" cap="all" dirty="0">
                <a:solidFill>
                  <a:schemeClr val="bg1"/>
                </a:solidFill>
              </a:rPr>
              <a:t>Redusert påfyll 0-19 år</a:t>
            </a:r>
          </a:p>
          <a:p>
            <a:endParaRPr lang="nb-NO" sz="1600" cap="all" dirty="0">
              <a:solidFill>
                <a:schemeClr val="bg1"/>
              </a:solidFill>
            </a:endParaRPr>
          </a:p>
          <a:p>
            <a:endParaRPr lang="nb-NO" sz="800" cap="all" dirty="0">
              <a:solidFill>
                <a:schemeClr val="bg1"/>
              </a:solidFill>
            </a:endParaRPr>
          </a:p>
        </p:txBody>
      </p:sp>
      <p:pic>
        <p:nvPicPr>
          <p:cNvPr id="18" name="Picture 11">
            <a:extLst>
              <a:ext uri="{FF2B5EF4-FFF2-40B4-BE49-F238E27FC236}">
                <a16:creationId xmlns:a16="http://schemas.microsoft.com/office/drawing/2014/main" id="{A2E558A9-523B-4FBE-AD2F-682FF11A63F3}"/>
              </a:ext>
            </a:extLst>
          </p:cNvPr>
          <p:cNvPicPr>
            <a:picLocks noChangeAspect="1"/>
          </p:cNvPicPr>
          <p:nvPr/>
        </p:nvPicPr>
        <p:blipFill>
          <a:blip r:embed="rId4"/>
          <a:stretch>
            <a:fillRect/>
          </a:stretch>
        </p:blipFill>
        <p:spPr>
          <a:xfrm>
            <a:off x="1713600" y="6222844"/>
            <a:ext cx="2121592" cy="323116"/>
          </a:xfrm>
          <a:prstGeom prst="rect">
            <a:avLst/>
          </a:prstGeom>
        </p:spPr>
      </p:pic>
      <p:sp>
        <p:nvSpPr>
          <p:cNvPr id="21" name="Title 1">
            <a:extLst>
              <a:ext uri="{FF2B5EF4-FFF2-40B4-BE49-F238E27FC236}">
                <a16:creationId xmlns:a16="http://schemas.microsoft.com/office/drawing/2014/main" id="{F57A7AFE-F0D8-479A-8712-1C92309C37DD}"/>
              </a:ext>
            </a:extLst>
          </p:cNvPr>
          <p:cNvSpPr>
            <a:spLocks noGrp="1"/>
          </p:cNvSpPr>
          <p:nvPr>
            <p:ph type="title"/>
          </p:nvPr>
        </p:nvSpPr>
        <p:spPr>
          <a:xfrm>
            <a:off x="957093" y="180940"/>
            <a:ext cx="11325600" cy="628362"/>
          </a:xfrm>
        </p:spPr>
        <p:txBody>
          <a:bodyPr vert="horz" wrap="square" lIns="0" tIns="0" rIns="0" bIns="0" rtlCol="0" anchor="b" anchorCtr="0">
            <a:noAutofit/>
          </a:bodyPr>
          <a:lstStyle/>
          <a:p>
            <a:pPr defTabSz="1218786">
              <a:lnSpc>
                <a:spcPct val="80000"/>
              </a:lnSpc>
            </a:pPr>
            <a:r>
              <a:rPr lang="nb-NO" sz="2600" b="1" cap="all" dirty="0">
                <a:solidFill>
                  <a:schemeClr val="tx2"/>
                </a:solidFill>
              </a:rPr>
              <a:t>Årdal kommune	</a:t>
            </a:r>
          </a:p>
        </p:txBody>
      </p:sp>
      <p:pic>
        <p:nvPicPr>
          <p:cNvPr id="5" name="Bilde 4">
            <a:extLst>
              <a:ext uri="{FF2B5EF4-FFF2-40B4-BE49-F238E27FC236}">
                <a16:creationId xmlns:a16="http://schemas.microsoft.com/office/drawing/2014/main" id="{8C45330F-C1EF-48CF-999D-69055F640F1E}"/>
              </a:ext>
            </a:extLst>
          </p:cNvPr>
          <p:cNvPicPr>
            <a:picLocks noChangeAspect="1"/>
          </p:cNvPicPr>
          <p:nvPr/>
        </p:nvPicPr>
        <p:blipFill>
          <a:blip r:embed="rId5"/>
          <a:stretch>
            <a:fillRect/>
          </a:stretch>
        </p:blipFill>
        <p:spPr>
          <a:xfrm rot="16200000">
            <a:off x="4176234" y="657350"/>
            <a:ext cx="6228590" cy="5602251"/>
          </a:xfrm>
          <a:prstGeom prst="rect">
            <a:avLst/>
          </a:prstGeom>
        </p:spPr>
      </p:pic>
    </p:spTree>
    <p:custDataLst>
      <p:tags r:id="rId1"/>
    </p:custDataLst>
    <p:extLst>
      <p:ext uri="{BB962C8B-B14F-4D97-AF65-F5344CB8AC3E}">
        <p14:creationId xmlns:p14="http://schemas.microsoft.com/office/powerpoint/2010/main" val="160532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24.xml><?xml version="1.0" encoding="utf-8"?>
<p:tagLst xmlns:a="http://schemas.openxmlformats.org/drawingml/2006/main" xmlns:r="http://schemas.openxmlformats.org/officeDocument/2006/relationships" xmlns:p="http://schemas.openxmlformats.org/presentationml/2006/main">
  <p:tag name="[SUBGRID]" val="[SubGrid]"/>
</p:tagLst>
</file>

<file path=ppt/tags/tag25.xml><?xml version="1.0" encoding="utf-8"?>
<p:tagLst xmlns:a="http://schemas.openxmlformats.org/drawingml/2006/main" xmlns:r="http://schemas.openxmlformats.org/officeDocument/2006/relationships" xmlns:p="http://schemas.openxmlformats.org/presentationml/2006/main">
  <p:tag name="[SUBGRID]" val="[SubGrid]"/>
</p:tagLst>
</file>

<file path=ppt/tags/tag26.xml><?xml version="1.0" encoding="utf-8"?>
<p:tagLst xmlns:a="http://schemas.openxmlformats.org/drawingml/2006/main" xmlns:r="http://schemas.openxmlformats.org/officeDocument/2006/relationships" xmlns:p="http://schemas.openxmlformats.org/presentationml/2006/main">
  <p:tag name="[SUBGRID]" val="[SubGrid]"/>
</p:tagLst>
</file>

<file path=ppt/tags/tag27.xml><?xml version="1.0" encoding="utf-8"?>
<p:tagLst xmlns:a="http://schemas.openxmlformats.org/drawingml/2006/main" xmlns:r="http://schemas.openxmlformats.org/officeDocument/2006/relationships" xmlns:p="http://schemas.openxmlformats.org/presentationml/2006/main">
  <p:tag name="[SUBGRID]" val="[SubGrid]"/>
</p:tagLst>
</file>

<file path=ppt/tags/tag28.xml><?xml version="1.0" encoding="utf-8"?>
<p:tagLst xmlns:a="http://schemas.openxmlformats.org/drawingml/2006/main" xmlns:r="http://schemas.openxmlformats.org/officeDocument/2006/relationships" xmlns:p="http://schemas.openxmlformats.org/presentationml/2006/main">
  <p:tag name="[SUBGRID]" val="[SubGrid]"/>
</p:tagLst>
</file>

<file path=ppt/tags/tag29.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30.xml><?xml version="1.0" encoding="utf-8"?>
<p:tagLst xmlns:a="http://schemas.openxmlformats.org/drawingml/2006/main" xmlns:r="http://schemas.openxmlformats.org/officeDocument/2006/relationships" xmlns:p="http://schemas.openxmlformats.org/presentationml/2006/main">
  <p:tag name="[SUBGRID]" val="[SubGrid]"/>
</p:tagLst>
</file>

<file path=ppt/tags/tag31.xml><?xml version="1.0" encoding="utf-8"?>
<p:tagLst xmlns:a="http://schemas.openxmlformats.org/drawingml/2006/main" xmlns:r="http://schemas.openxmlformats.org/officeDocument/2006/relationships" xmlns:p="http://schemas.openxmlformats.org/presentationml/2006/main">
  <p:tag name="[SUBGRID]" val="[SubGrid]"/>
</p:tagLst>
</file>

<file path=ppt/tags/tag32.xml><?xml version="1.0" encoding="utf-8"?>
<p:tagLst xmlns:a="http://schemas.openxmlformats.org/drawingml/2006/main" xmlns:r="http://schemas.openxmlformats.org/officeDocument/2006/relationships" xmlns:p="http://schemas.openxmlformats.org/presentationml/2006/main">
  <p:tag name="[SUBGRID]" val="[SubGrid]"/>
</p:tagLst>
</file>

<file path=ppt/tags/tag33.xml><?xml version="1.0" encoding="utf-8"?>
<p:tagLst xmlns:a="http://schemas.openxmlformats.org/drawingml/2006/main" xmlns:r="http://schemas.openxmlformats.org/officeDocument/2006/relationships" xmlns:p="http://schemas.openxmlformats.org/presentationml/2006/main">
  <p:tag name="[SUBGRID]" val="[SubGrid]"/>
</p:tagLst>
</file>

<file path=ppt/tags/tag34.xml><?xml version="1.0" encoding="utf-8"?>
<p:tagLst xmlns:a="http://schemas.openxmlformats.org/drawingml/2006/main" xmlns:r="http://schemas.openxmlformats.org/officeDocument/2006/relationships" xmlns:p="http://schemas.openxmlformats.org/presentationml/2006/main">
  <p:tag name="[SUBGRID]" val="[SubGrid]"/>
</p:tagLst>
</file>

<file path=ppt/tags/tag35.xml><?xml version="1.0" encoding="utf-8"?>
<p:tagLst xmlns:a="http://schemas.openxmlformats.org/drawingml/2006/main" xmlns:r="http://schemas.openxmlformats.org/officeDocument/2006/relationships" xmlns:p="http://schemas.openxmlformats.org/presentationml/2006/main">
  <p:tag name="[SUBGRID]" val="[SubGrid]"/>
</p:tagLst>
</file>

<file path=ppt/tags/tag36.xml><?xml version="1.0" encoding="utf-8"?>
<p:tagLst xmlns:a="http://schemas.openxmlformats.org/drawingml/2006/main" xmlns:r="http://schemas.openxmlformats.org/officeDocument/2006/relationships" xmlns:p="http://schemas.openxmlformats.org/presentationml/2006/main">
  <p:tag name="[SUBGRID]" val="[SubGrid]"/>
</p:tagLst>
</file>

<file path=ppt/tags/tag37.xml><?xml version="1.0" encoding="utf-8"?>
<p:tagLst xmlns:a="http://schemas.openxmlformats.org/drawingml/2006/main" xmlns:r="http://schemas.openxmlformats.org/officeDocument/2006/relationships" xmlns:p="http://schemas.openxmlformats.org/presentationml/2006/main">
  <p:tag name="[SUBGRID]" val="[SubGrid]"/>
</p:tagLst>
</file>

<file path=ppt/tags/tag38.xml><?xml version="1.0" encoding="utf-8"?>
<p:tagLst xmlns:a="http://schemas.openxmlformats.org/drawingml/2006/main" xmlns:r="http://schemas.openxmlformats.org/officeDocument/2006/relationships" xmlns:p="http://schemas.openxmlformats.org/presentationml/2006/main">
  <p:tag name="TEMPLAFYSLIDEID" val="636522895479183969"/>
</p:tagLst>
</file>

<file path=ppt/tags/tag39.xml><?xml version="1.0" encoding="utf-8"?>
<p:tagLst xmlns:a="http://schemas.openxmlformats.org/drawingml/2006/main" xmlns:r="http://schemas.openxmlformats.org/officeDocument/2006/relationships" xmlns:p="http://schemas.openxmlformats.org/presentationml/2006/main">
  <p:tag name="TEMPLAFYSLIDEID" val="636522895479183969"/>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40.xml><?xml version="1.0" encoding="utf-8"?>
<p:tagLst xmlns:a="http://schemas.openxmlformats.org/drawingml/2006/main" xmlns:r="http://schemas.openxmlformats.org/officeDocument/2006/relationships" xmlns:p="http://schemas.openxmlformats.org/presentationml/2006/main">
  <p:tag name="TEMPLAFYSLIDEID" val="636522895478715215"/>
</p:tagLst>
</file>

<file path=ppt/tags/tag41.xml><?xml version="1.0" encoding="utf-8"?>
<p:tagLst xmlns:a="http://schemas.openxmlformats.org/drawingml/2006/main" xmlns:r="http://schemas.openxmlformats.org/officeDocument/2006/relationships" xmlns:p="http://schemas.openxmlformats.org/presentationml/2006/main">
  <p:tag name="TEMPLAFYSLIDEID" val="636522895478715215"/>
</p:tagLst>
</file>

<file path=ppt/tags/tag42.xml><?xml version="1.0" encoding="utf-8"?>
<p:tagLst xmlns:a="http://schemas.openxmlformats.org/drawingml/2006/main" xmlns:r="http://schemas.openxmlformats.org/officeDocument/2006/relationships" xmlns:p="http://schemas.openxmlformats.org/presentationml/2006/main">
  <p:tag name="TEMPLAFYSLIDEID" val="636522895479183969"/>
</p:tagLst>
</file>

<file path=ppt/tags/tag43.xml><?xml version="1.0" encoding="utf-8"?>
<p:tagLst xmlns:a="http://schemas.openxmlformats.org/drawingml/2006/main" xmlns:r="http://schemas.openxmlformats.org/officeDocument/2006/relationships" xmlns:p="http://schemas.openxmlformats.org/presentationml/2006/main">
  <p:tag name="TEMPLAFYSLIDEID" val="636522895479183969"/>
</p:tagLst>
</file>

<file path=ppt/tags/tag44.xml><?xml version="1.0" encoding="utf-8"?>
<p:tagLst xmlns:a="http://schemas.openxmlformats.org/drawingml/2006/main" xmlns:r="http://schemas.openxmlformats.org/officeDocument/2006/relationships" xmlns:p="http://schemas.openxmlformats.org/presentationml/2006/main">
  <p:tag name="TEMPLAFYSLIDEID" val="636522895479183969"/>
</p:tagLst>
</file>

<file path=ppt/tags/tag45.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46.xml><?xml version="1.0" encoding="utf-8"?>
<p:tagLst xmlns:a="http://schemas.openxmlformats.org/drawingml/2006/main" xmlns:r="http://schemas.openxmlformats.org/officeDocument/2006/relationships" xmlns:p="http://schemas.openxmlformats.org/presentationml/2006/main">
  <p:tag name="TEMPLAFYSLIDEID" val="636522895479183969"/>
</p:tagLst>
</file>

<file path=ppt/tags/tag47.xml><?xml version="1.0" encoding="utf-8"?>
<p:tagLst xmlns:a="http://schemas.openxmlformats.org/drawingml/2006/main" xmlns:r="http://schemas.openxmlformats.org/officeDocument/2006/relationships" xmlns:p="http://schemas.openxmlformats.org/presentationml/2006/main">
  <p:tag name="TEMPLAFYSLIDEID" val="636522895479183969"/>
</p:tagLst>
</file>

<file path=ppt/tags/tag48.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49.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50.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1.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2.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3.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4.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5.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6.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7.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8.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59.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60.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1.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2.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3.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4.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5.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6.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7.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8.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69.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70.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71.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72.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73.xml><?xml version="1.0" encoding="utf-8"?>
<p:tagLst xmlns:a="http://schemas.openxmlformats.org/drawingml/2006/main" xmlns:r="http://schemas.openxmlformats.org/officeDocument/2006/relationships" xmlns:p="http://schemas.openxmlformats.org/presentationml/2006/main">
  <p:tag name="TEMPLAFYSLIDEID" val="636522903268033718"/>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BDO Wide Presentasjon">
  <a:themeElements>
    <a:clrScheme name="BDO NO">
      <a:dk1>
        <a:srgbClr val="404040"/>
      </a:dk1>
      <a:lt1>
        <a:srgbClr val="FFFFFF"/>
      </a:lt1>
      <a:dk2>
        <a:srgbClr val="404040"/>
      </a:dk2>
      <a:lt2>
        <a:srgbClr val="E7E7E7"/>
      </a:lt2>
      <a:accent1>
        <a:srgbClr val="697D93"/>
      </a:accent1>
      <a:accent2>
        <a:srgbClr val="02A5E2"/>
      </a:accent2>
      <a:accent3>
        <a:srgbClr val="404040"/>
      </a:accent3>
      <a:accent4>
        <a:srgbClr val="C9C6C5"/>
      </a:accent4>
      <a:accent5>
        <a:srgbClr val="218F8B"/>
      </a:accent5>
      <a:accent6>
        <a:srgbClr val="104745"/>
      </a:accent6>
      <a:hlink>
        <a:srgbClr val="ED1A3B"/>
      </a:hlink>
      <a:folHlink>
        <a:srgbClr val="7030A0"/>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triangle" w="lg" len="med"/>
        </a:ln>
        <a:effectLst/>
      </a:spPr>
      <a:bodyPr vert="horz" wrap="square" lIns="72000" tIns="36000" rIns="72000" bIns="36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noProof="0" dirty="0" err="1" smtClean="0">
            <a:ln>
              <a:noFill/>
            </a:ln>
            <a:solidFill>
              <a:schemeClr val="bg1"/>
            </a:solidFill>
            <a:effectLst/>
          </a:defRPr>
        </a:defPPr>
      </a:lstStyle>
    </a:spDef>
    <a:lnDef>
      <a:spPr bwMode="auto">
        <a:solidFill>
          <a:schemeClr val="accent1"/>
        </a:solidFill>
        <a:ln w="6350" cap="flat" cmpd="sng" algn="ctr">
          <a:solidFill>
            <a:schemeClr val="tx1"/>
          </a:solidFill>
          <a:prstDash val="solid"/>
          <a:miter lim="800000"/>
          <a:headEnd type="none" w="med" len="med"/>
          <a:tailEnd type="none" w="lg" len="med"/>
        </a:ln>
        <a:effectLst/>
      </a:spPr>
      <a:bodyPr/>
      <a:lstStyle/>
    </a:lnDef>
    <a:txDef>
      <a:spPr>
        <a:noFill/>
      </a:spPr>
      <a:bodyPr wrap="square" lIns="0" tIns="0" rIns="0" bIns="0" rtlCol="0">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kern="0" cap="none" spc="0" normalizeH="0" baseline="0" noProof="0" dirty="0" err="1" smtClean="0">
            <a:ln>
              <a:noFill/>
            </a:ln>
            <a:solidFill>
              <a:schemeClr val="tx1"/>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Blank.potx" id="{77EF87E7-155E-4182-8251-F287C18CBEC7}" vid="{CD006AEF-8836-43F8-AC0A-C9D536F326D7}"/>
    </a:ext>
  </a:extLst>
</a:theme>
</file>

<file path=ppt/theme/theme2.xml><?xml version="1.0" encoding="utf-8"?>
<a:theme xmlns:a="http://schemas.openxmlformats.org/drawingml/2006/main" name="Office Theme">
  <a:themeElements>
    <a:clrScheme name="BDO NO">
      <a:dk1>
        <a:srgbClr val="404040"/>
      </a:dk1>
      <a:lt1>
        <a:srgbClr val="FFFFFF"/>
      </a:lt1>
      <a:dk2>
        <a:srgbClr val="404040"/>
      </a:dk2>
      <a:lt2>
        <a:srgbClr val="E7E7E7"/>
      </a:lt2>
      <a:accent1>
        <a:srgbClr val="697D93"/>
      </a:accent1>
      <a:accent2>
        <a:srgbClr val="02A5E2"/>
      </a:accent2>
      <a:accent3>
        <a:srgbClr val="404040"/>
      </a:accent3>
      <a:accent4>
        <a:srgbClr val="E7E7E7"/>
      </a:accent4>
      <a:accent5>
        <a:srgbClr val="104745"/>
      </a:accent5>
      <a:accent6>
        <a:srgbClr val="218F8B"/>
      </a:accent6>
      <a:hlink>
        <a:srgbClr val="ED1A3B"/>
      </a:hlink>
      <a:folHlink>
        <a:srgbClr val="7030A0"/>
      </a:folHlink>
    </a:clrScheme>
    <a:fontScheme name="B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DO NO">
      <a:dk1>
        <a:srgbClr val="404040"/>
      </a:dk1>
      <a:lt1>
        <a:srgbClr val="FFFFFF"/>
      </a:lt1>
      <a:dk2>
        <a:srgbClr val="ED1A3B"/>
      </a:dk2>
      <a:lt2>
        <a:srgbClr val="E7E7E7"/>
      </a:lt2>
      <a:accent1>
        <a:srgbClr val="02A5E2"/>
      </a:accent1>
      <a:accent2>
        <a:srgbClr val="DF8639"/>
      </a:accent2>
      <a:accent3>
        <a:srgbClr val="98002E"/>
      </a:accent3>
      <a:accent4>
        <a:srgbClr val="657C91"/>
      </a:accent4>
      <a:accent5>
        <a:srgbClr val="104745"/>
      </a:accent5>
      <a:accent6>
        <a:srgbClr val="239D98"/>
      </a:accent6>
      <a:hlink>
        <a:srgbClr val="ED1A3B"/>
      </a:hlink>
      <a:folHlink>
        <a:srgbClr val="7030A0"/>
      </a:folHlink>
    </a:clrScheme>
    <a:fontScheme name="B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85F747-BD10-4FA8-AA3F-BA95131AEAA4}">
  <we:reference id="wa104380278" version="1.0.0.6" store="en-US" storeType="OMEX"/>
  <we:alternateReferences>
    <we:reference id="WA104380278" version="1.0.0.6"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637532901977583749","enableDocumentContentUpdater":false,"version":"2.0"}]]></TemplafySlideTemplateConfiguration>
</file>

<file path=customXml/item10.xml><?xml version="1.0" encoding="utf-8"?>
<TemplafySlideTemplateConfiguration><![CDATA[{"slideVersion":1,"isValidatorEnabled":false,"isLocked":false,"elementsMetadata":[],"slideId":"637726551008229999","enableDocumentContentUpdater":true,"version":"2.0"}]]></TemplafySlideTemplateConfiguration>
</file>

<file path=customXml/item11.xml><?xml version="1.0" encoding="utf-8"?>
<TemplafySlideTemplateConfiguration><![CDATA[{"slideVersion":1,"isValidatorEnabled":false,"isLocked":false,"elementsMetadata":[],"slideId":"637532901977583749","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ct:contentTypeSchema xmlns:ct="http://schemas.microsoft.com/office/2006/metadata/contentType" xmlns:ma="http://schemas.microsoft.com/office/2006/metadata/properties/metaAttributes" ct:_="" ma:_="" ma:contentTypeName="BDO Document" ma:contentTypeID="0x010100C38DDC837CFF48959B48807E04068DB80065A725746A570E499B682D218341D8F9" ma:contentTypeVersion="0" ma:contentTypeDescription="Content Type used to manage all documents" ma:contentTypeScope="" ma:versionID="55fc81fd31c325c519e3d419dfd99a34">
  <xsd:schema xmlns:xsd="http://www.w3.org/2001/XMLSchema" xmlns:xs="http://www.w3.org/2001/XMLSchema" xmlns:p="http://schemas.microsoft.com/office/2006/metadata/properties" xmlns:ns2="b17f2d29-c648-4e0c-8ecc-2213760ead06" xmlns:ns3="ca7d4b41-2d2b-433b-b291-d8c112f20227" xmlns:ns4="http://schemas.microsoft.com/sharepoint/v3/fields" targetNamespace="http://schemas.microsoft.com/office/2006/metadata/properties" ma:root="true" ma:fieldsID="83a8c397bd357da7d6bfb3aec6f029eb" ns2:_="" ns3:_="" ns4:_="">
    <xsd:import namespace="b17f2d29-c648-4e0c-8ecc-2213760ead06"/>
    <xsd:import namespace="ca7d4b41-2d2b-433b-b291-d8c112f20227"/>
    <xsd:import namespace="http://schemas.microsoft.com/sharepoint/v3/fields"/>
    <xsd:element name="properties">
      <xsd:complexType>
        <xsd:sequence>
          <xsd:element name="documentManagement">
            <xsd:complexType>
              <xsd:all>
                <xsd:element ref="ns2:MemoInformation" minOccurs="0"/>
                <xsd:element ref="ns2:ContentOwner"/>
                <xsd:element ref="ns2:PublicationDate" minOccurs="0"/>
                <xsd:element ref="ns3:_dlc_DocId" minOccurs="0"/>
                <xsd:element ref="ns3:_dlc_DocIdUrl" minOccurs="0"/>
                <xsd:element ref="ns3:_dlc_DocIdPersistId" minOccurs="0"/>
                <xsd:element ref="ns2:CountriesNote" minOccurs="0"/>
                <xsd:element ref="ns3:TaxCatchAll" minOccurs="0"/>
                <xsd:element ref="ns3:TaxCatchAllLabel" minOccurs="0"/>
                <xsd:element ref="ns2:IndustrySectorsNote" minOccurs="0"/>
                <xsd:element ref="ns2:TopicNote" minOccurs="0"/>
                <xsd:element ref="ns2:BusinessLineNote" minOccurs="0"/>
                <xsd:element ref="ns2:DocumentTypesNote" minOccurs="0"/>
                <xsd:element ref="ns4: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f2d29-c648-4e0c-8ecc-2213760ead06" elementFormDefault="qualified">
    <xsd:import namespace="http://schemas.microsoft.com/office/2006/documentManagement/types"/>
    <xsd:import namespace="http://schemas.microsoft.com/office/infopath/2007/PartnerControls"/>
    <xsd:element name="MemoInformation" ma:index="3" nillable="true" ma:displayName="Memo/Information" ma:internalName="MemoInformation" ma:readOnly="false">
      <xsd:simpleType>
        <xsd:restriction base="dms:Note">
          <xsd:maxLength value="255"/>
        </xsd:restriction>
      </xsd:simpleType>
    </xsd:element>
    <xsd:element name="ContentOwner" ma:index="4" ma:displayName="Content owner" ma:internalName="ContentOwner" ma:readOnly="fals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PublicationDate" ma:index="8" nillable="true" ma:displayName="Publication date" ma:format="DateOnly" ma:internalName="PublicationDate" ma:readOnly="false">
      <xsd:simpleType>
        <xsd:restriction base="dms:DateTime"/>
      </xsd:simpleType>
    </xsd:element>
    <xsd:element name="CountriesNote" ma:index="15" nillable="true" ma:taxonomy="true" ma:internalName="CountriesNote" ma:taxonomyFieldName="Countries" ma:displayName="Countries" ma:readOnly="false" ma:fieldId="{42ff1564-ad72-42b7-b7d7-9bccd4525f9c}" ma:taxonomyMulti="true" ma:sspId="dc8b0a30-f401-4546-b899-404971d26d20" ma:termSetId="1db37004-4826-44b4-b50d-613a5b8b38ff" ma:anchorId="00000000-0000-0000-0000-000000000000" ma:open="false" ma:isKeyword="false">
      <xsd:complexType>
        <xsd:sequence>
          <xsd:element ref="pc:Terms" minOccurs="0" maxOccurs="1"/>
        </xsd:sequence>
      </xsd:complexType>
    </xsd:element>
    <xsd:element name="IndustrySectorsNote" ma:index="19" nillable="true" ma:taxonomy="true" ma:internalName="IndustrySectorsNote" ma:taxonomyFieldName="IndustrySectors" ma:displayName="Industry sectors" ma:readOnly="false" ma:fieldId="{2e038e36-83e3-45a0-bb76-f3fed5645195}" ma:taxonomyMulti="true" ma:sspId="dc8b0a30-f401-4546-b899-404971d26d20" ma:termSetId="f0317d7f-3ea5-402e-93b9-c53849d79d4d" ma:anchorId="00000000-0000-0000-0000-000000000000" ma:open="false" ma:isKeyword="false">
      <xsd:complexType>
        <xsd:sequence>
          <xsd:element ref="pc:Terms" minOccurs="0" maxOccurs="1"/>
        </xsd:sequence>
      </xsd:complexType>
    </xsd:element>
    <xsd:element name="TopicNote" ma:index="21" nillable="true" ma:taxonomy="true" ma:internalName="TopicNote" ma:taxonomyFieldName="Topic" ma:displayName="Topic" ma:readOnly="false" ma:fieldId="{1b49c7a9-e735-47f2-b1a2-2e5dc513503e}" ma:taxonomyMulti="true" ma:sspId="dc8b0a30-f401-4546-b899-404971d26d20" ma:termSetId="6342f4c9-5934-40b7-92c6-43b9035e523c" ma:anchorId="00000000-0000-0000-0000-000000000000" ma:open="false" ma:isKeyword="false">
      <xsd:complexType>
        <xsd:sequence>
          <xsd:element ref="pc:Terms" minOccurs="0" maxOccurs="1"/>
        </xsd:sequence>
      </xsd:complexType>
    </xsd:element>
    <xsd:element name="BusinessLineNote" ma:index="23" ma:taxonomy="true" ma:internalName="BusinessLineNote" ma:taxonomyFieldName="BusinessLine" ma:displayName="Business line" ma:readOnly="false" ma:fieldId="{3efe9999-1dc8-41b3-b499-14c694acec50}" ma:taxonomyMulti="true" ma:sspId="dc8b0a30-f401-4546-b899-404971d26d20" ma:termSetId="123cb0e2-89b2-4f64-9f0d-ea6c568a689a" ma:anchorId="00000000-0000-0000-0000-000000000000" ma:open="false" ma:isKeyword="false">
      <xsd:complexType>
        <xsd:sequence>
          <xsd:element ref="pc:Terms" minOccurs="0" maxOccurs="1"/>
        </xsd:sequence>
      </xsd:complexType>
    </xsd:element>
    <xsd:element name="DocumentTypesNote" ma:index="24" nillable="true" ma:taxonomy="true" ma:internalName="DocumentTypesNote" ma:taxonomyFieldName="DocumentTypes" ma:displayName="Document type" ma:fieldId="{624dba61-72eb-41cd-b581-0300e88b5ee3}" ma:taxonomyMulti="true" ma:sspId="dc8b0a30-f401-4546-b899-404971d26d20" ma:termSetId="8bddbb3d-e62f-43d5-ada8-89f2a626546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7d4b41-2d2b-433b-b291-d8c112f20227"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b274bd24-8e7f-4844-b175-d1e34064c5b9}" ma:internalName="TaxCatchAll" ma:showField="CatchAllData" ma:web="ca7d4b41-2d2b-433b-b291-d8c112f20227">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hidden="true" ma:list="{b274bd24-8e7f-4844-b175-d1e34064c5b9}" ma:internalName="TaxCatchAllLabel" ma:readOnly="true" ma:showField="CatchAllDataLabel" ma:web="ca7d4b41-2d2b-433b-b291-d8c112f202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26"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4.xml><?xml version="1.0" encoding="utf-8"?>
<TemplafySlideFormConfiguration><![CDATA[{"formFields":[],"formDataEntries":[]}]]></TemplafySlideFormConfiguration>
</file>

<file path=customXml/item15.xml><?xml version="1.0" encoding="utf-8"?>
<TemplafySlideTemplateConfiguration><![CDATA[{"slideVersion":1,"isValidatorEnabled":false,"isLocked":false,"elementsMetadata":[],"slideId":"637532901977583749","enableDocumentContentUpdater":false,"version":"2.0"}]]></TemplafySlideTemplateConfiguration>
</file>

<file path=customXml/item16.xml><?xml version="1.0" encoding="utf-8"?>
<TemplafySlideTemplateConfiguration><![CDATA[{"slideVersion":1,"isValidatorEnabled":false,"isLocked":false,"elementsMetadata":[{"type":"shape","elementConfiguration":{"disableUpdates":false,"type":"image"}}],"slideId":"637726551008246916","enableDocumentContentUpdater":true,"version":"2.0"}]]></TemplafySlideTemplateConfiguration>
</file>

<file path=customXml/item17.xml><?xml version="1.0" encoding="utf-8"?>
<TemplafySlideFormConfiguration><![CDATA[{"formFields":[],"formDataEntries":[]}]]></TemplafySlideFormConfiguration>
</file>

<file path=customXml/item18.xml><?xml version="1.0" encoding="utf-8"?>
<TemplafySlideTemplateConfiguration><![CDATA[{"slideVersion":1,"isValidatorEnabled":false,"isLocked":false,"elementsMetadata":[{"type":"shape","elementConfiguration":{"disableUpdates":false,"type":"text"}},{"type":"shape","elementConfiguration":{"disableUpdates":false,"type":"image"}}],"slideId":"637726551008212701","enableDocumentContentUpdater":true,"version":"2.0"}]]></TemplafySlideTemplateConfiguration>
</file>

<file path=customXml/item19.xml><?xml version="1.0" encoding="utf-8"?>
<p:properties xmlns:p="http://schemas.microsoft.com/office/2006/metadata/properties" xmlns:xsi="http://www.w3.org/2001/XMLSchema-instance" xmlns:pc="http://schemas.microsoft.com/office/infopath/2007/PartnerControls">
  <documentManagement>
    <BusinessLineNote xmlns="b17f2d29-c648-4e0c-8ecc-2213760ead06">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4f81377f-71b1-426f-b674-f285b691e6bf</TermId>
        </TermInfo>
      </Terms>
    </BusinessLineNote>
    <ContentOwner xmlns="b17f2d29-c648-4e0c-8ecc-2213760ead06">
      <UserInfo>
        <DisplayName>Jinbo Li</DisplayName>
        <AccountId>11313</AccountId>
        <AccountType/>
      </UserInfo>
    </ContentOwner>
    <PublicationDate xmlns="b17f2d29-c648-4e0c-8ecc-2213760ead06" xsi:nil="true"/>
    <IndustrySectorsNote xmlns="b17f2d29-c648-4e0c-8ecc-2213760ead06">
      <Terms xmlns="http://schemas.microsoft.com/office/infopath/2007/PartnerControls"/>
    </IndustrySectorsNote>
    <MemoInformation xmlns="b17f2d29-c648-4e0c-8ecc-2213760ead06" xsi:nil="true"/>
    <TaxCatchAll xmlns="ca7d4b41-2d2b-433b-b291-d8c112f20227">
      <Value>168</Value>
    </TaxCatchAll>
    <DocumentTypesNote xmlns="b17f2d29-c648-4e0c-8ecc-2213760ead06">
      <Terms xmlns="http://schemas.microsoft.com/office/infopath/2007/PartnerControls"/>
    </DocumentTypesNote>
    <TopicNote xmlns="b17f2d29-c648-4e0c-8ecc-2213760ead06">
      <Terms xmlns="http://schemas.microsoft.com/office/infopath/2007/PartnerControls"/>
    </TopicNote>
    <CountriesNote xmlns="b17f2d29-c648-4e0c-8ecc-2213760ead06">
      <Terms xmlns="http://schemas.microsoft.com/office/infopath/2007/PartnerControls"/>
    </CountriesNote>
    <_DCDateCreated xmlns="http://schemas.microsoft.com/sharepoint/v3/fields" xsi:nil="true"/>
    <_dlc_DocId xmlns="ca7d4b41-2d2b-433b-b291-d8c112f20227">BDOI-1739-6</_dlc_DocId>
    <_dlc_DocIdUrl xmlns="ca7d4b41-2d2b-433b-b291-d8c112f20227">
      <Url>https://www.bdoconnect.com/new-member-firms/BDO BRAND CENTRE/_layouts/DocIdRedir.aspx?ID=BDOI-1739-6</Url>
      <Description>BDOI-1739-6</Description>
    </_dlc_DocIdUrl>
  </documentManagement>
</p:properties>
</file>

<file path=customXml/item2.xml><?xml version="1.0" encoding="utf-8"?>
<TemplafySlideTemplateConfiguration><![CDATA[{"slideVersion":1,"isValidatorEnabled":false,"isLocked":false,"elementsMetadata":[],"slideId":"637726551008256030","enableDocumentContentUpdater":true,"version":"2.0"}]]></TemplafySlideTemplateConfiguration>
</file>

<file path=customXml/item20.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7532901977583749","enableDocumentContentUpdater":false,"version":"2.0"}]]></TemplafySlideTemplateConfiguration>
</file>

<file path=customXml/item4.xml><?xml version="1.0" encoding="utf-8"?>
<TemplafyFormConfiguration><![CDATA[{"formFields":[],"formDataEntries":[]}]]></TemplafyFormConfiguration>
</file>

<file path=customXml/item5.xml><?xml version="1.0" encoding="utf-8"?>
<TemplafySlideFormConfiguration><![CDATA[{"formFields":[],"formDataEntries":[]}]]></TemplafySlideFormConfiguration>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TemplateConfiguration><![CDATA[{"elementsMetadata":[{"type":"shape","id":"f9f2b935-10ec-4fb1-a892-b8e6905cad86","elementConfiguration":{"disableUpdates":false,"type":"text"}},{"type":"shape","id":"e23eefec-2cb4-45a1-a503-ac8815b95dcc","elementConfiguration":{"disableUpdates":false,"type":"image"}},{"type":"shape","id":"32cf31af-cf8f-4939-a1aa-695786e7a0dd","elementConfiguration":{"disableUpdates":false,"type":"image"}},{"type":"shape","id":"35a49ac8-509a-4c41-96d7-a41627e76a8d","elementConfiguration":{"disableUpdates":false,"type":"text"}},{"type":"shape","id":"ac673d35-ee6e-4288-babb-03214cf91977","elementConfiguration":{"disableUpdates":false,"type":"image"}},{"type":"shape","id":"173623b3-d8e2-4c13-a914-8511b364421c","elementConfiguration":{"disableUpdates":false,"type":"text"}},{"type":"shape","id":"8af235cf-c783-410b-b7f5-6252a5b35252","elementConfiguration":{"disableUpdates":false,"type":"image"}},{"type":"shape","id":"4b1a721b-2ef7-4362-8f0c-2938e0e61ea1","elementConfiguration":{"disableUpdates":false,"type":"text"}},{"type":"shape","id":"940be7e0-58f9-400f-8022-eac0cd31a363","elementConfiguration":{"disableUpdates":false,"type":"image"}},{"type":"shape","id":"3cc9788e-973c-4a89-95df-79be22d815ab","elementConfiguration":{"disableUpdates":false,"type":"image"}},{"type":"shape","id":"85f6aa3b-04de-40c9-bdc9-e0bc9022de21","elementConfiguration":{"disableUpdates":false,"type":"text"}},{"type":"shape","id":"69b7c5c7-3964-4498-9580-639efc26a983","elementConfiguration":{"disableUpdates":false,"type":"image"}}],"transformationConfigurations":[{"language":"{{DocumentLanguage}}","disableUpdates":false,"type":"proofingLanguage"}],"templateName":"Blank 06102021","templateDescription":"","enableDocumentContentUpdater":true,"version":"2.0"}]]></TemplafyTemplateConfiguration>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F99EFD-D234-41B0-84B6-BD8977AEE114}">
  <ds:schemaRefs/>
</ds:datastoreItem>
</file>

<file path=customXml/itemProps10.xml><?xml version="1.0" encoding="utf-8"?>
<ds:datastoreItem xmlns:ds="http://schemas.openxmlformats.org/officeDocument/2006/customXml" ds:itemID="{A8E6252D-7F01-446E-AC3F-9A685379523D}">
  <ds:schemaRefs/>
</ds:datastoreItem>
</file>

<file path=customXml/itemProps11.xml><?xml version="1.0" encoding="utf-8"?>
<ds:datastoreItem xmlns:ds="http://schemas.openxmlformats.org/officeDocument/2006/customXml" ds:itemID="{530FA309-278D-4F3D-A9B0-9CAFDD747748}">
  <ds:schemaRefs/>
</ds:datastoreItem>
</file>

<file path=customXml/itemProps12.xml><?xml version="1.0" encoding="utf-8"?>
<ds:datastoreItem xmlns:ds="http://schemas.openxmlformats.org/officeDocument/2006/customXml" ds:itemID="{67841839-5AB4-4D3A-A7A6-F19C43EBB3A5}">
  <ds:schemaRefs/>
</ds:datastoreItem>
</file>

<file path=customXml/itemProps13.xml><?xml version="1.0" encoding="utf-8"?>
<ds:datastoreItem xmlns:ds="http://schemas.openxmlformats.org/officeDocument/2006/customXml" ds:itemID="{1E04948F-CCFB-4D06-9FD8-FB2BCE90F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f2d29-c648-4e0c-8ecc-2213760ead06"/>
    <ds:schemaRef ds:uri="ca7d4b41-2d2b-433b-b291-d8c112f20227"/>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4.xml><?xml version="1.0" encoding="utf-8"?>
<ds:datastoreItem xmlns:ds="http://schemas.openxmlformats.org/officeDocument/2006/customXml" ds:itemID="{41391172-8392-434E-8628-9B04279F6AB6}">
  <ds:schemaRefs/>
</ds:datastoreItem>
</file>

<file path=customXml/itemProps15.xml><?xml version="1.0" encoding="utf-8"?>
<ds:datastoreItem xmlns:ds="http://schemas.openxmlformats.org/officeDocument/2006/customXml" ds:itemID="{D1907A64-A000-4566-829A-D2042B101774}">
  <ds:schemaRefs/>
</ds:datastoreItem>
</file>

<file path=customXml/itemProps16.xml><?xml version="1.0" encoding="utf-8"?>
<ds:datastoreItem xmlns:ds="http://schemas.openxmlformats.org/officeDocument/2006/customXml" ds:itemID="{4C23FFA3-80B2-4F6A-85AF-7CA87F2C7CD4}">
  <ds:schemaRefs/>
</ds:datastoreItem>
</file>

<file path=customXml/itemProps17.xml><?xml version="1.0" encoding="utf-8"?>
<ds:datastoreItem xmlns:ds="http://schemas.openxmlformats.org/officeDocument/2006/customXml" ds:itemID="{84AA8784-CA04-4E17-8546-FC2BAFC35A8F}">
  <ds:schemaRefs/>
</ds:datastoreItem>
</file>

<file path=customXml/itemProps18.xml><?xml version="1.0" encoding="utf-8"?>
<ds:datastoreItem xmlns:ds="http://schemas.openxmlformats.org/officeDocument/2006/customXml" ds:itemID="{4353B303-A1EA-4057-AA13-0E3E081AAB09}">
  <ds:schemaRefs/>
</ds:datastoreItem>
</file>

<file path=customXml/itemProps19.xml><?xml version="1.0" encoding="utf-8"?>
<ds:datastoreItem xmlns:ds="http://schemas.openxmlformats.org/officeDocument/2006/customXml" ds:itemID="{48265CF2-3901-4E35-B586-D6B1A6E45E88}">
  <ds:schemaRefs>
    <ds:schemaRef ds:uri="http://schemas.microsoft.com/sharepoint/v3/field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a7d4b41-2d2b-433b-b291-d8c112f20227"/>
    <ds:schemaRef ds:uri="http://purl.org/dc/terms/"/>
    <ds:schemaRef ds:uri="b17f2d29-c648-4e0c-8ecc-2213760ead06"/>
    <ds:schemaRef ds:uri="http://www.w3.org/XML/1998/namespace"/>
    <ds:schemaRef ds:uri="http://purl.org/dc/dcmitype/"/>
  </ds:schemaRefs>
</ds:datastoreItem>
</file>

<file path=customXml/itemProps2.xml><?xml version="1.0" encoding="utf-8"?>
<ds:datastoreItem xmlns:ds="http://schemas.openxmlformats.org/officeDocument/2006/customXml" ds:itemID="{3B89F293-C087-488C-819B-2484A1825F71}">
  <ds:schemaRefs/>
</ds:datastoreItem>
</file>

<file path=customXml/itemProps20.xml><?xml version="1.0" encoding="utf-8"?>
<ds:datastoreItem xmlns:ds="http://schemas.openxmlformats.org/officeDocument/2006/customXml" ds:itemID="{01D60A5B-0A34-4BE0-99CB-9BF0A4C1BAF7}">
  <ds:schemaRefs>
    <ds:schemaRef ds:uri="http://schemas.microsoft.com/sharepoint/events"/>
  </ds:schemaRefs>
</ds:datastoreItem>
</file>

<file path=customXml/itemProps21.xml><?xml version="1.0" encoding="utf-8"?>
<ds:datastoreItem xmlns:ds="http://schemas.openxmlformats.org/officeDocument/2006/customXml" ds:itemID="{84E06810-51E6-438E-B513-720C4685F17D}">
  <ds:schemaRefs/>
</ds:datastoreItem>
</file>

<file path=customXml/itemProps22.xml><?xml version="1.0" encoding="utf-8"?>
<ds:datastoreItem xmlns:ds="http://schemas.openxmlformats.org/officeDocument/2006/customXml" ds:itemID="{192EBDB5-ED07-4643-A16F-FFB58C32B18D}">
  <ds:schemaRefs/>
</ds:datastoreItem>
</file>

<file path=customXml/itemProps3.xml><?xml version="1.0" encoding="utf-8"?>
<ds:datastoreItem xmlns:ds="http://schemas.openxmlformats.org/officeDocument/2006/customXml" ds:itemID="{F18411AF-A039-4266-BD80-6427CB41C542}">
  <ds:schemaRefs/>
</ds:datastoreItem>
</file>

<file path=customXml/itemProps4.xml><?xml version="1.0" encoding="utf-8"?>
<ds:datastoreItem xmlns:ds="http://schemas.openxmlformats.org/officeDocument/2006/customXml" ds:itemID="{3326F00F-BECF-4E86-8903-4BD11C4D37A3}">
  <ds:schemaRefs/>
</ds:datastoreItem>
</file>

<file path=customXml/itemProps5.xml><?xml version="1.0" encoding="utf-8"?>
<ds:datastoreItem xmlns:ds="http://schemas.openxmlformats.org/officeDocument/2006/customXml" ds:itemID="{7913A7E3-D6C5-40B8-8681-2F2526A00649}">
  <ds:schemaRefs/>
</ds:datastoreItem>
</file>

<file path=customXml/itemProps6.xml><?xml version="1.0" encoding="utf-8"?>
<ds:datastoreItem xmlns:ds="http://schemas.openxmlformats.org/officeDocument/2006/customXml" ds:itemID="{66D263BF-7367-4BCA-98E8-059FE5AC9A91}">
  <ds:schemaRefs/>
</ds:datastoreItem>
</file>

<file path=customXml/itemProps7.xml><?xml version="1.0" encoding="utf-8"?>
<ds:datastoreItem xmlns:ds="http://schemas.openxmlformats.org/officeDocument/2006/customXml" ds:itemID="{299E8F8E-DEED-43D7-8BB0-49A7512DA441}">
  <ds:schemaRefs/>
</ds:datastoreItem>
</file>

<file path=customXml/itemProps8.xml><?xml version="1.0" encoding="utf-8"?>
<ds:datastoreItem xmlns:ds="http://schemas.openxmlformats.org/officeDocument/2006/customXml" ds:itemID="{6C1EDCD5-BE17-4522-B0DF-B3039CBD79CD}">
  <ds:schemaRefs/>
</ds:datastoreItem>
</file>

<file path=customXml/itemProps9.xml><?xml version="1.0" encoding="utf-8"?>
<ds:datastoreItem xmlns:ds="http://schemas.openxmlformats.org/officeDocument/2006/customXml" ds:itemID="{31BD2614-D3F6-449C-B8CC-3782657695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41106</TotalTime>
  <Words>1868</Words>
  <Application>Microsoft Office PowerPoint</Application>
  <PresentationFormat>Widescreen</PresentationFormat>
  <Paragraphs>399</Paragraphs>
  <Slides>48</Slides>
  <Notes>19</Notes>
  <HiddenSlides>3</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48</vt:i4>
      </vt:variant>
    </vt:vector>
  </HeadingPairs>
  <TitlesOfParts>
    <vt:vector size="53" baseType="lpstr">
      <vt:lpstr>Arial</vt:lpstr>
      <vt:lpstr>SF Pro Text</vt:lpstr>
      <vt:lpstr>Symbol</vt:lpstr>
      <vt:lpstr>Trebuchet MS</vt:lpstr>
      <vt:lpstr>BDO Wide Presentasjon</vt:lpstr>
      <vt:lpstr>Utviklingsanalyse 2022</vt:lpstr>
      <vt:lpstr>PowerPoint-presentasjon</vt:lpstr>
      <vt:lpstr>Formål og gjennomføring Formål</vt:lpstr>
      <vt:lpstr>PROBLEMSTILLINGER</vt:lpstr>
      <vt:lpstr>PowerPoint-presentasjon</vt:lpstr>
      <vt:lpstr>PowerPoint-presentasjon</vt:lpstr>
      <vt:lpstr>Årdal kommune </vt:lpstr>
      <vt:lpstr>Årdal kommune </vt:lpstr>
      <vt:lpstr>Årdal kommune </vt:lpstr>
      <vt:lpstr>Årdal kommune </vt:lpstr>
      <vt:lpstr>Årdal kommune </vt:lpstr>
      <vt:lpstr>Årdal kommune </vt:lpstr>
      <vt:lpstr>Årdal kommune </vt:lpstr>
      <vt:lpstr>Årdal kommune </vt:lpstr>
      <vt:lpstr>Årdal kommune </vt:lpstr>
      <vt:lpstr>Årdal kommune </vt:lpstr>
      <vt:lpstr>Årdal kommune </vt:lpstr>
      <vt:lpstr>Årdal kommune </vt:lpstr>
      <vt:lpstr>Årdal kommune </vt:lpstr>
      <vt:lpstr>PowerPoint-presentasjon</vt:lpstr>
      <vt:lpstr>Årdal kommune </vt:lpstr>
      <vt:lpstr>Årdal kommune</vt:lpstr>
      <vt:lpstr>Årdal kommune</vt:lpstr>
      <vt:lpstr>PowerPoint-presentasjon</vt:lpstr>
      <vt:lpstr>Næringsstruktur og analyse</vt:lpstr>
      <vt:lpstr>Næringsstruktur Årdal kommune</vt:lpstr>
      <vt:lpstr>Næringsstruktur Årdal kommune</vt:lpstr>
      <vt:lpstr>Næringsstruktur Årdal kommune</vt:lpstr>
      <vt:lpstr>Næringsstruktur Årdal kommune </vt:lpstr>
      <vt:lpstr>Næringsstruktur Årdal kommune </vt:lpstr>
      <vt:lpstr>Næringsstruktur Årdal kommune</vt:lpstr>
      <vt:lpstr>Næringsstruktur Årdal kommune</vt:lpstr>
      <vt:lpstr>Bedriftsanalyse</vt:lpstr>
      <vt:lpstr>PowerPoint-presentasjon</vt:lpstr>
      <vt:lpstr>PowerPoint-presentasjon</vt:lpstr>
      <vt:lpstr>PowerPoint-presentasjon</vt:lpstr>
      <vt:lpstr>PowerPoint-presentasjon</vt:lpstr>
      <vt:lpstr>PowerPoint-presentasjon</vt:lpstr>
      <vt:lpstr>PowerPoint-presentasjon</vt:lpstr>
      <vt:lpstr>boliganalyse</vt:lpstr>
      <vt:lpstr>PowerPoint-presentasjon</vt:lpstr>
      <vt:lpstr>PowerPoint-presentasjon</vt:lpstr>
      <vt:lpstr>PowerPoint-presentasjon</vt:lpstr>
      <vt:lpstr>PowerPoint-presentasjon</vt:lpstr>
      <vt:lpstr>vurdering</vt:lpstr>
      <vt:lpstr>Vurdering utviklingstrekk Årdal</vt:lpstr>
      <vt:lpstr>PowerPoint-presentasjon</vt:lpstr>
      <vt:lpstr>PowerPoint-presentasjon</vt:lpstr>
    </vt:vector>
  </TitlesOfParts>
  <Company>BDO 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BDO AS</dc:creator>
  <cp:lastModifiedBy>Mia Janette Nordli Hansen</cp:lastModifiedBy>
  <cp:revision>282</cp:revision>
  <dcterms:created xsi:type="dcterms:W3CDTF">2021-11-17T08:40:18Z</dcterms:created>
  <dcterms:modified xsi:type="dcterms:W3CDTF">2023-01-30T08:14:55Z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2021-11-16T10:25:00</vt:lpwstr>
  </property>
  <property fmtid="{D5CDD505-2E9C-101B-9397-08002B2CF9AE}" pid="3" name="TemplafyTenantId">
    <vt:lpwstr>bdo</vt:lpwstr>
  </property>
  <property fmtid="{D5CDD505-2E9C-101B-9397-08002B2CF9AE}" pid="4" name="TemplafyTemplateId">
    <vt:lpwstr>637726550997352494</vt:lpwstr>
  </property>
  <property fmtid="{D5CDD505-2E9C-101B-9397-08002B2CF9AE}" pid="5" name="TemplafyUserProfileId">
    <vt:lpwstr>637604938622932423</vt:lpwstr>
  </property>
  <property fmtid="{D5CDD505-2E9C-101B-9397-08002B2CF9AE}" pid="6" name="TemplafyLanguageCode">
    <vt:lpwstr>nb-NO</vt:lpwstr>
  </property>
  <property fmtid="{D5CDD505-2E9C-101B-9397-08002B2CF9AE}" pid="7" name="TemplafyFromBlank">
    <vt:bool>true</vt:bool>
  </property>
</Properties>
</file>